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73" r:id="rId8"/>
    <p:sldId id="282" r:id="rId9"/>
    <p:sldId id="260" r:id="rId10"/>
    <p:sldId id="276" r:id="rId11"/>
    <p:sldId id="277" r:id="rId12"/>
    <p:sldId id="278" r:id="rId13"/>
    <p:sldId id="279" r:id="rId14"/>
    <p:sldId id="280" r:id="rId15"/>
    <p:sldId id="283" r:id="rId16"/>
    <p:sldId id="262" r:id="rId17"/>
    <p:sldId id="281" r:id="rId18"/>
    <p:sldId id="274" r:id="rId19"/>
    <p:sldId id="272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1050"/>
    <a:srgbClr val="150D6B"/>
    <a:srgbClr val="5B4F47"/>
    <a:srgbClr val="F6F1E3"/>
    <a:srgbClr val="D53C16"/>
    <a:srgbClr val="0D0D89"/>
    <a:srgbClr val="E2EFFF"/>
    <a:srgbClr val="EAEAEA"/>
    <a:srgbClr val="FFFFFF"/>
    <a:srgbClr val="7676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A54A0F-3C15-439D-B640-66710A644C70}" v="538" dt="2024-06-06T13:35:48.1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1" autoAdjust="0"/>
  </p:normalViewPr>
  <p:slideViewPr>
    <p:cSldViewPr snapToGrid="0">
      <p:cViewPr varScale="1">
        <p:scale>
          <a:sx n="82" d="100"/>
          <a:sy n="82" d="100"/>
        </p:scale>
        <p:origin x="864" y="78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NARD Benoît" userId="23ac8153-62ce-4460-a8b9-9ff108a55255" providerId="ADAL" clId="{6DA54A0F-3C15-439D-B640-66710A644C70}"/>
    <pc:docChg chg="undo redo custSel addSld delSld modSld sldOrd">
      <pc:chgData name="BERNARD Benoît" userId="23ac8153-62ce-4460-a8b9-9ff108a55255" providerId="ADAL" clId="{6DA54A0F-3C15-439D-B640-66710A644C70}" dt="2024-06-06T13:35:48.160" v="3328" actId="1076"/>
      <pc:docMkLst>
        <pc:docMk/>
      </pc:docMkLst>
      <pc:sldChg chg="addSp delSp modSp mod">
        <pc:chgData name="BERNARD Benoît" userId="23ac8153-62ce-4460-a8b9-9ff108a55255" providerId="ADAL" clId="{6DA54A0F-3C15-439D-B640-66710A644C70}" dt="2024-06-05T20:22:13.013" v="2763" actId="1038"/>
        <pc:sldMkLst>
          <pc:docMk/>
          <pc:sldMk cId="5925193" sldId="256"/>
        </pc:sldMkLst>
        <pc:spChg chg="mod">
          <ac:chgData name="BERNARD Benoît" userId="23ac8153-62ce-4460-a8b9-9ff108a55255" providerId="ADAL" clId="{6DA54A0F-3C15-439D-B640-66710A644C70}" dt="2024-06-04T09:32:50.079" v="29" actId="20577"/>
          <ac:spMkLst>
            <pc:docMk/>
            <pc:sldMk cId="5925193" sldId="256"/>
            <ac:spMk id="8" creationId="{EF6874CF-DDE9-449F-1A00-EE84FB489EF6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9" creationId="{19CC647B-D19D-5EF0-0851-BC702A2D19DB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10" creationId="{A6A0A3F3-FC75-C19F-874C-C3C57681FCBD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12" creationId="{61428D03-E1EF-A060-FC2E-EFFDFCD56B87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13" creationId="{7065117E-F277-3603-D5D0-ABB60A4E5C56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15" creationId="{A72B4AFE-29D7-687D-FDBB-5EA872266FAF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16" creationId="{DF4F37CF-13BC-1073-0D98-944E27D5A9A8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18" creationId="{1D6D1936-F36D-5408-1B37-D8D921B9E01B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19" creationId="{2AB50223-9D5E-D8AA-BFD0-59CBEBD5051F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21" creationId="{5B891364-871A-82DD-929C-8AAEE66828EE}"/>
          </ac:spMkLst>
        </pc:spChg>
        <pc:spChg chg="mod">
          <ac:chgData name="BERNARD Benoît" userId="23ac8153-62ce-4460-a8b9-9ff108a55255" providerId="ADAL" clId="{6DA54A0F-3C15-439D-B640-66710A644C70}" dt="2024-06-05T20:21:55.761" v="2567"/>
          <ac:spMkLst>
            <pc:docMk/>
            <pc:sldMk cId="5925193" sldId="256"/>
            <ac:spMk id="22" creationId="{C4F59EA2-207A-5EAA-BDFA-47C49270B120}"/>
          </ac:spMkLst>
        </pc:spChg>
        <pc:spChg chg="mod">
          <ac:chgData name="BERNARD Benoît" userId="23ac8153-62ce-4460-a8b9-9ff108a55255" providerId="ADAL" clId="{6DA54A0F-3C15-439D-B640-66710A644C70}" dt="2024-06-05T20:22:13.013" v="2763" actId="1038"/>
          <ac:spMkLst>
            <pc:docMk/>
            <pc:sldMk cId="5925193" sldId="256"/>
            <ac:spMk id="28" creationId="{A00767E4-D238-8EFA-7CAB-2870AEE465DA}"/>
          </ac:spMkLst>
        </pc:spChg>
        <pc:spChg chg="mod">
          <ac:chgData name="BERNARD Benoît" userId="23ac8153-62ce-4460-a8b9-9ff108a55255" providerId="ADAL" clId="{6DA54A0F-3C15-439D-B640-66710A644C70}" dt="2024-06-05T20:22:13.013" v="2763" actId="1038"/>
          <ac:spMkLst>
            <pc:docMk/>
            <pc:sldMk cId="5925193" sldId="256"/>
            <ac:spMk id="29" creationId="{69A5640A-DA0C-1858-C12E-5B9C77E58F44}"/>
          </ac:spMkLst>
        </pc:spChg>
        <pc:grpChg chg="add mod">
          <ac:chgData name="BERNARD Benoît" userId="23ac8153-62ce-4460-a8b9-9ff108a55255" providerId="ADAL" clId="{6DA54A0F-3C15-439D-B640-66710A644C70}" dt="2024-06-05T20:22:00.356" v="2660" actId="1037"/>
          <ac:grpSpMkLst>
            <pc:docMk/>
            <pc:sldMk cId="5925193" sldId="256"/>
            <ac:grpSpMk id="2" creationId="{746A9184-5852-9FB3-AD93-A9E32E460C80}"/>
          </ac:grpSpMkLst>
        </pc:grpChg>
        <pc:grpChg chg="add mod">
          <ac:chgData name="BERNARD Benoît" userId="23ac8153-62ce-4460-a8b9-9ff108a55255" providerId="ADAL" clId="{6DA54A0F-3C15-439D-B640-66710A644C70}" dt="2024-06-05T20:22:00.356" v="2660" actId="1037"/>
          <ac:grpSpMkLst>
            <pc:docMk/>
            <pc:sldMk cId="5925193" sldId="256"/>
            <ac:grpSpMk id="11" creationId="{393364CD-DBF1-8581-F85A-8C51EC36AABD}"/>
          </ac:grpSpMkLst>
        </pc:grpChg>
        <pc:grpChg chg="add mod">
          <ac:chgData name="BERNARD Benoît" userId="23ac8153-62ce-4460-a8b9-9ff108a55255" providerId="ADAL" clId="{6DA54A0F-3C15-439D-B640-66710A644C70}" dt="2024-06-05T20:22:00.356" v="2660" actId="1037"/>
          <ac:grpSpMkLst>
            <pc:docMk/>
            <pc:sldMk cId="5925193" sldId="256"/>
            <ac:grpSpMk id="14" creationId="{6E00E5C5-8DBF-485B-45FF-E8B13B8EAD47}"/>
          </ac:grpSpMkLst>
        </pc:grpChg>
        <pc:grpChg chg="add mod">
          <ac:chgData name="BERNARD Benoît" userId="23ac8153-62ce-4460-a8b9-9ff108a55255" providerId="ADAL" clId="{6DA54A0F-3C15-439D-B640-66710A644C70}" dt="2024-06-05T20:22:00.356" v="2660" actId="1037"/>
          <ac:grpSpMkLst>
            <pc:docMk/>
            <pc:sldMk cId="5925193" sldId="256"/>
            <ac:grpSpMk id="17" creationId="{25561DEF-2655-390C-FACA-B5E7A67BEA81}"/>
          </ac:grpSpMkLst>
        </pc:grpChg>
        <pc:grpChg chg="add mod">
          <ac:chgData name="BERNARD Benoît" userId="23ac8153-62ce-4460-a8b9-9ff108a55255" providerId="ADAL" clId="{6DA54A0F-3C15-439D-B640-66710A644C70}" dt="2024-06-05T20:22:00.356" v="2660" actId="1037"/>
          <ac:grpSpMkLst>
            <pc:docMk/>
            <pc:sldMk cId="5925193" sldId="256"/>
            <ac:grpSpMk id="20" creationId="{5ACD549D-D485-C138-BFF1-C196CD65B097}"/>
          </ac:grpSpMkLst>
        </pc:grpChg>
        <pc:grpChg chg="add mod">
          <ac:chgData name="BERNARD Benoît" userId="23ac8153-62ce-4460-a8b9-9ff108a55255" providerId="ADAL" clId="{6DA54A0F-3C15-439D-B640-66710A644C70}" dt="2024-06-05T20:22:13.013" v="2763" actId="1038"/>
          <ac:grpSpMkLst>
            <pc:docMk/>
            <pc:sldMk cId="5925193" sldId="256"/>
            <ac:grpSpMk id="23" creationId="{B9D7BD54-8A22-F7F4-94E6-D29CE4BC1455}"/>
          </ac:grpSpMkLst>
        </pc:grpChg>
        <pc:grpChg chg="mod">
          <ac:chgData name="BERNARD Benoît" userId="23ac8153-62ce-4460-a8b9-9ff108a55255" providerId="ADAL" clId="{6DA54A0F-3C15-439D-B640-66710A644C70}" dt="2024-06-05T20:22:13.013" v="2763" actId="1038"/>
          <ac:grpSpMkLst>
            <pc:docMk/>
            <pc:sldMk cId="5925193" sldId="256"/>
            <ac:grpSpMk id="24" creationId="{085D3028-8DCA-F511-D1BA-78C6F9E49978}"/>
          </ac:grpSpMkLst>
        </pc:grpChg>
        <pc:picChg chg="add mod">
          <ac:chgData name="BERNARD Benoît" userId="23ac8153-62ce-4460-a8b9-9ff108a55255" providerId="ADAL" clId="{6DA54A0F-3C15-439D-B640-66710A644C70}" dt="2024-06-04T14:05:07.289" v="716" actId="1076"/>
          <ac:picMkLst>
            <pc:docMk/>
            <pc:sldMk cId="5925193" sldId="256"/>
            <ac:picMk id="3" creationId="{2753B9C1-B240-46EF-4C48-887B4B019E2E}"/>
          </ac:picMkLst>
        </pc:picChg>
        <pc:picChg chg="mod">
          <ac:chgData name="BERNARD Benoît" userId="23ac8153-62ce-4460-a8b9-9ff108a55255" providerId="ADAL" clId="{6DA54A0F-3C15-439D-B640-66710A644C70}" dt="2024-06-05T20:22:13.013" v="2763" actId="1038"/>
          <ac:picMkLst>
            <pc:docMk/>
            <pc:sldMk cId="5925193" sldId="256"/>
            <ac:picMk id="27" creationId="{81C824D8-53F1-BC27-5800-53EEB480346F}"/>
          </ac:picMkLst>
        </pc:picChg>
        <pc:picChg chg="add del mod">
          <ac:chgData name="BERNARD Benoît" userId="23ac8153-62ce-4460-a8b9-9ff108a55255" providerId="ADAL" clId="{6DA54A0F-3C15-439D-B640-66710A644C70}" dt="2024-06-04T14:04:57.807" v="714" actId="478"/>
          <ac:picMkLst>
            <pc:docMk/>
            <pc:sldMk cId="5925193" sldId="256"/>
            <ac:picMk id="30" creationId="{61DF8943-5A2F-6531-DE53-C12B2618FD85}"/>
          </ac:picMkLst>
        </pc:picChg>
        <pc:picChg chg="del">
          <ac:chgData name="BERNARD Benoît" userId="23ac8153-62ce-4460-a8b9-9ff108a55255" providerId="ADAL" clId="{6DA54A0F-3C15-439D-B640-66710A644C70}" dt="2024-06-04T09:32:54.349" v="30" actId="478"/>
          <ac:picMkLst>
            <pc:docMk/>
            <pc:sldMk cId="5925193" sldId="256"/>
            <ac:picMk id="1026" creationId="{5D81A4E0-9224-4EE0-1500-D9CF7E45BAD1}"/>
          </ac:picMkLst>
        </pc:picChg>
        <pc:cxnChg chg="mod">
          <ac:chgData name="BERNARD Benoît" userId="23ac8153-62ce-4460-a8b9-9ff108a55255" providerId="ADAL" clId="{6DA54A0F-3C15-439D-B640-66710A644C70}" dt="2024-06-05T20:22:13.013" v="2763" actId="1038"/>
          <ac:cxnSpMkLst>
            <pc:docMk/>
            <pc:sldMk cId="5925193" sldId="256"/>
            <ac:cxnSpMk id="25" creationId="{007E4D5B-0778-6598-3869-0DF03D66ACEA}"/>
          </ac:cxnSpMkLst>
        </pc:cxnChg>
        <pc:cxnChg chg="mod">
          <ac:chgData name="BERNARD Benoît" userId="23ac8153-62ce-4460-a8b9-9ff108a55255" providerId="ADAL" clId="{6DA54A0F-3C15-439D-B640-66710A644C70}" dt="2024-06-05T20:22:13.013" v="2763" actId="1038"/>
          <ac:cxnSpMkLst>
            <pc:docMk/>
            <pc:sldMk cId="5925193" sldId="256"/>
            <ac:cxnSpMk id="26" creationId="{ADCF055B-1C0E-1428-4C74-3861536711BC}"/>
          </ac:cxnSpMkLst>
        </pc:cxnChg>
      </pc:sldChg>
      <pc:sldChg chg="addSp delSp modSp mod">
        <pc:chgData name="BERNARD Benoît" userId="23ac8153-62ce-4460-a8b9-9ff108a55255" providerId="ADAL" clId="{6DA54A0F-3C15-439D-B640-66710A644C70}" dt="2024-06-04T12:10:41.471" v="397" actId="1038"/>
        <pc:sldMkLst>
          <pc:docMk/>
          <pc:sldMk cId="618126971" sldId="257"/>
        </pc:sldMkLst>
        <pc:spChg chg="mod">
          <ac:chgData name="BERNARD Benoît" userId="23ac8153-62ce-4460-a8b9-9ff108a55255" providerId="ADAL" clId="{6DA54A0F-3C15-439D-B640-66710A644C70}" dt="2024-06-04T09:37:42.856" v="182" actId="20577"/>
          <ac:spMkLst>
            <pc:docMk/>
            <pc:sldMk cId="618126971" sldId="257"/>
            <ac:spMk id="6" creationId="{3EFC293E-CCBF-355E-5244-C1B8941A3AD3}"/>
          </ac:spMkLst>
        </pc:spChg>
        <pc:spChg chg="mod">
          <ac:chgData name="BERNARD Benoît" userId="23ac8153-62ce-4460-a8b9-9ff108a55255" providerId="ADAL" clId="{6DA54A0F-3C15-439D-B640-66710A644C70}" dt="2024-06-04T09:39:09.529" v="280" actId="1038"/>
          <ac:spMkLst>
            <pc:docMk/>
            <pc:sldMk cId="618126971" sldId="257"/>
            <ac:spMk id="9" creationId="{E8D8C699-7355-CABC-72AF-533025E8321F}"/>
          </ac:spMkLst>
        </pc:spChg>
        <pc:spChg chg="mod">
          <ac:chgData name="BERNARD Benoît" userId="23ac8153-62ce-4460-a8b9-9ff108a55255" providerId="ADAL" clId="{6DA54A0F-3C15-439D-B640-66710A644C70}" dt="2024-06-04T09:39:01.570" v="278" actId="1038"/>
          <ac:spMkLst>
            <pc:docMk/>
            <pc:sldMk cId="618126971" sldId="257"/>
            <ac:spMk id="12" creationId="{3A6CF600-066A-8CA8-BAA7-62233A5C22CF}"/>
          </ac:spMkLst>
        </pc:spChg>
        <pc:spChg chg="mod">
          <ac:chgData name="BERNARD Benoît" userId="23ac8153-62ce-4460-a8b9-9ff108a55255" providerId="ADAL" clId="{6DA54A0F-3C15-439D-B640-66710A644C70}" dt="2024-06-04T09:38:54.593" v="277" actId="1038"/>
          <ac:spMkLst>
            <pc:docMk/>
            <pc:sldMk cId="618126971" sldId="257"/>
            <ac:spMk id="15" creationId="{14921148-1BD4-E261-E715-178574BD9BE5}"/>
          </ac:spMkLst>
        </pc:spChg>
        <pc:spChg chg="mod">
          <ac:chgData name="BERNARD Benoît" userId="23ac8153-62ce-4460-a8b9-9ff108a55255" providerId="ADAL" clId="{6DA54A0F-3C15-439D-B640-66710A644C70}" dt="2024-06-04T12:03:35.961" v="283" actId="1036"/>
          <ac:spMkLst>
            <pc:docMk/>
            <pc:sldMk cId="618126971" sldId="257"/>
            <ac:spMk id="19" creationId="{B50F7220-E1D8-1238-B0F0-BC51846DF0B9}"/>
          </ac:spMkLst>
        </pc:spChg>
        <pc:spChg chg="mod">
          <ac:chgData name="BERNARD Benoît" userId="23ac8153-62ce-4460-a8b9-9ff108a55255" providerId="ADAL" clId="{6DA54A0F-3C15-439D-B640-66710A644C70}" dt="2024-06-04T09:33:17.872" v="52" actId="14100"/>
          <ac:spMkLst>
            <pc:docMk/>
            <pc:sldMk cId="618126971" sldId="257"/>
            <ac:spMk id="29" creationId="{F2193D2D-EFCD-E45A-CEE7-3EFCB987200D}"/>
          </ac:spMkLst>
        </pc:spChg>
        <pc:grpChg chg="mod">
          <ac:chgData name="BERNARD Benoît" userId="23ac8153-62ce-4460-a8b9-9ff108a55255" providerId="ADAL" clId="{6DA54A0F-3C15-439D-B640-66710A644C70}" dt="2024-06-04T12:10:41.471" v="397" actId="1038"/>
          <ac:grpSpMkLst>
            <pc:docMk/>
            <pc:sldMk cId="618126971" sldId="257"/>
            <ac:grpSpMk id="4" creationId="{3C126A73-A337-0BE8-020B-5B8090888AB6}"/>
          </ac:grpSpMkLst>
        </pc:grpChg>
        <pc:grpChg chg="mod">
          <ac:chgData name="BERNARD Benoît" userId="23ac8153-62ce-4460-a8b9-9ff108a55255" providerId="ADAL" clId="{6DA54A0F-3C15-439D-B640-66710A644C70}" dt="2024-06-04T12:10:33.389" v="388" actId="1038"/>
          <ac:grpSpMkLst>
            <pc:docMk/>
            <pc:sldMk cId="618126971" sldId="257"/>
            <ac:grpSpMk id="7" creationId="{00D3C154-7254-1F9C-DE64-AF11EE33B883}"/>
          </ac:grpSpMkLst>
        </pc:grpChg>
        <pc:grpChg chg="mod">
          <ac:chgData name="BERNARD Benoît" userId="23ac8153-62ce-4460-a8b9-9ff108a55255" providerId="ADAL" clId="{6DA54A0F-3C15-439D-B640-66710A644C70}" dt="2024-06-04T12:10:16.930" v="362" actId="1038"/>
          <ac:grpSpMkLst>
            <pc:docMk/>
            <pc:sldMk cId="618126971" sldId="257"/>
            <ac:grpSpMk id="10" creationId="{44773AB3-DFEE-BF0C-E61D-60BA1699C91C}"/>
          </ac:grpSpMkLst>
        </pc:grpChg>
        <pc:grpChg chg="mod">
          <ac:chgData name="BERNARD Benoît" userId="23ac8153-62ce-4460-a8b9-9ff108a55255" providerId="ADAL" clId="{6DA54A0F-3C15-439D-B640-66710A644C70}" dt="2024-06-04T12:03:46.341" v="299" actId="1036"/>
          <ac:grpSpMkLst>
            <pc:docMk/>
            <pc:sldMk cId="618126971" sldId="257"/>
            <ac:grpSpMk id="13" creationId="{820958A5-F812-18C3-2E3B-1E4578F2ECF6}"/>
          </ac:grpSpMkLst>
        </pc:grpChg>
        <pc:grpChg chg="mod">
          <ac:chgData name="BERNARD Benoît" userId="23ac8153-62ce-4460-a8b9-9ff108a55255" providerId="ADAL" clId="{6DA54A0F-3C15-439D-B640-66710A644C70}" dt="2024-06-04T12:10:25.316" v="376" actId="1038"/>
          <ac:grpSpMkLst>
            <pc:docMk/>
            <pc:sldMk cId="618126971" sldId="257"/>
            <ac:grpSpMk id="17" creationId="{A47861E0-D8AF-5C9C-CDA7-79BFE8C1F2EC}"/>
          </ac:grpSpMkLst>
        </pc:grpChg>
        <pc:picChg chg="del">
          <ac:chgData name="BERNARD Benoît" userId="23ac8153-62ce-4460-a8b9-9ff108a55255" providerId="ADAL" clId="{6DA54A0F-3C15-439D-B640-66710A644C70}" dt="2024-06-04T09:34:00.421" v="93" actId="478"/>
          <ac:picMkLst>
            <pc:docMk/>
            <pc:sldMk cId="618126971" sldId="257"/>
            <ac:picMk id="2" creationId="{2E8BC75A-1D0C-3E05-6A32-7E051417A816}"/>
          </ac:picMkLst>
        </pc:picChg>
        <pc:picChg chg="del mod">
          <ac:chgData name="BERNARD Benoît" userId="23ac8153-62ce-4460-a8b9-9ff108a55255" providerId="ADAL" clId="{6DA54A0F-3C15-439D-B640-66710A644C70}" dt="2024-06-04T09:34:39.851" v="103" actId="478"/>
          <ac:picMkLst>
            <pc:docMk/>
            <pc:sldMk cId="618126971" sldId="257"/>
            <ac:picMk id="3" creationId="{F6C9FADF-4C6F-5AF6-5746-89BBF3C760E6}"/>
          </ac:picMkLst>
        </pc:picChg>
        <pc:picChg chg="add del mod">
          <ac:chgData name="BERNARD Benoît" userId="23ac8153-62ce-4460-a8b9-9ff108a55255" providerId="ADAL" clId="{6DA54A0F-3C15-439D-B640-66710A644C70}" dt="2024-06-04T09:33:41.666" v="80" actId="21"/>
          <ac:picMkLst>
            <pc:docMk/>
            <pc:sldMk cId="618126971" sldId="257"/>
            <ac:picMk id="30" creationId="{61DF8943-5A2F-6531-DE53-C12B2618FD85}"/>
          </ac:picMkLst>
        </pc:picChg>
        <pc:picChg chg="add mod">
          <ac:chgData name="BERNARD Benoît" userId="23ac8153-62ce-4460-a8b9-9ff108a55255" providerId="ADAL" clId="{6DA54A0F-3C15-439D-B640-66710A644C70}" dt="2024-06-04T09:34:03.492" v="95" actId="1076"/>
          <ac:picMkLst>
            <pc:docMk/>
            <pc:sldMk cId="618126971" sldId="257"/>
            <ac:picMk id="31" creationId="{BC2C0ABE-2404-3CDC-0B88-F0D7CD4A6C0A}"/>
          </ac:picMkLst>
        </pc:picChg>
        <pc:picChg chg="add mod">
          <ac:chgData name="BERNARD Benoît" userId="23ac8153-62ce-4460-a8b9-9ff108a55255" providerId="ADAL" clId="{6DA54A0F-3C15-439D-B640-66710A644C70}" dt="2024-06-04T09:34:49.069" v="121" actId="1076"/>
          <ac:picMkLst>
            <pc:docMk/>
            <pc:sldMk cId="618126971" sldId="257"/>
            <ac:picMk id="32" creationId="{A645CA78-6878-26EF-E649-001D9E1363DE}"/>
          </ac:picMkLst>
        </pc:picChg>
      </pc:sldChg>
      <pc:sldChg chg="addSp delSp modSp mod">
        <pc:chgData name="BERNARD Benoît" userId="23ac8153-62ce-4460-a8b9-9ff108a55255" providerId="ADAL" clId="{6DA54A0F-3C15-439D-B640-66710A644C70}" dt="2024-06-05T20:25:01.038" v="2781" actId="14100"/>
        <pc:sldMkLst>
          <pc:docMk/>
          <pc:sldMk cId="2841233078" sldId="259"/>
        </pc:sldMkLst>
        <pc:spChg chg="mod">
          <ac:chgData name="BERNARD Benoît" userId="23ac8153-62ce-4460-a8b9-9ff108a55255" providerId="ADAL" clId="{6DA54A0F-3C15-439D-B640-66710A644C70}" dt="2024-06-04T12:14:40.784" v="434" actId="20577"/>
          <ac:spMkLst>
            <pc:docMk/>
            <pc:sldMk cId="2841233078" sldId="259"/>
            <ac:spMk id="3" creationId="{019570E2-728C-5A34-ABDB-C3718EDE8715}"/>
          </ac:spMkLst>
        </pc:spChg>
        <pc:spChg chg="add mod">
          <ac:chgData name="BERNARD Benoît" userId="23ac8153-62ce-4460-a8b9-9ff108a55255" providerId="ADAL" clId="{6DA54A0F-3C15-439D-B640-66710A644C70}" dt="2024-06-04T09:34:54.769" v="123"/>
          <ac:spMkLst>
            <pc:docMk/>
            <pc:sldMk cId="2841233078" sldId="259"/>
            <ac:spMk id="4" creationId="{02BEC7CE-026C-FB83-E938-7FC37880E072}"/>
          </ac:spMkLst>
        </pc:spChg>
        <pc:spChg chg="mod">
          <ac:chgData name="BERNARD Benoît" userId="23ac8153-62ce-4460-a8b9-9ff108a55255" providerId="ADAL" clId="{6DA54A0F-3C15-439D-B640-66710A644C70}" dt="2024-06-04T12:15:32.346" v="449"/>
          <ac:spMkLst>
            <pc:docMk/>
            <pc:sldMk cId="2841233078" sldId="259"/>
            <ac:spMk id="7" creationId="{9CD54A96-8D78-A234-AC40-B86C44C2D2D2}"/>
          </ac:spMkLst>
        </pc:spChg>
        <pc:spChg chg="mod">
          <ac:chgData name="BERNARD Benoît" userId="23ac8153-62ce-4460-a8b9-9ff108a55255" providerId="ADAL" clId="{6DA54A0F-3C15-439D-B640-66710A644C70}" dt="2024-06-04T12:13:08.441" v="408" actId="113"/>
          <ac:spMkLst>
            <pc:docMk/>
            <pc:sldMk cId="2841233078" sldId="259"/>
            <ac:spMk id="8" creationId="{B2AED3C9-1871-A87C-8C19-A37EECCC9DCB}"/>
          </ac:spMkLst>
        </pc:spChg>
        <pc:spChg chg="del">
          <ac:chgData name="BERNARD Benoît" userId="23ac8153-62ce-4460-a8b9-9ff108a55255" providerId="ADAL" clId="{6DA54A0F-3C15-439D-B640-66710A644C70}" dt="2024-06-04T09:34:54.517" v="122" actId="478"/>
          <ac:spMkLst>
            <pc:docMk/>
            <pc:sldMk cId="2841233078" sldId="259"/>
            <ac:spMk id="11" creationId="{18723E20-1C44-B6F6-897C-7FEAD138AA9A}"/>
          </ac:spMkLst>
        </pc:spChg>
        <pc:spChg chg="mod">
          <ac:chgData name="BERNARD Benoît" userId="23ac8153-62ce-4460-a8b9-9ff108a55255" providerId="ADAL" clId="{6DA54A0F-3C15-439D-B640-66710A644C70}" dt="2024-06-05T20:25:01.038" v="2781" actId="14100"/>
          <ac:spMkLst>
            <pc:docMk/>
            <pc:sldMk cId="2841233078" sldId="259"/>
            <ac:spMk id="18" creationId="{80105C4A-7746-7D09-DE4B-CAD387567CA9}"/>
          </ac:spMkLst>
        </pc:spChg>
        <pc:spChg chg="mod">
          <ac:chgData name="BERNARD Benoît" userId="23ac8153-62ce-4460-a8b9-9ff108a55255" providerId="ADAL" clId="{6DA54A0F-3C15-439D-B640-66710A644C70}" dt="2024-06-04T12:15:08.570" v="443" actId="122"/>
          <ac:spMkLst>
            <pc:docMk/>
            <pc:sldMk cId="2841233078" sldId="259"/>
            <ac:spMk id="19" creationId="{CB456AE4-B201-0729-BD99-6B230AD49324}"/>
          </ac:spMkLst>
        </pc:spChg>
        <pc:spChg chg="mod">
          <ac:chgData name="BERNARD Benoît" userId="23ac8153-62ce-4460-a8b9-9ff108a55255" providerId="ADAL" clId="{6DA54A0F-3C15-439D-B640-66710A644C70}" dt="2024-06-04T12:15:17.613" v="446" actId="207"/>
          <ac:spMkLst>
            <pc:docMk/>
            <pc:sldMk cId="2841233078" sldId="259"/>
            <ac:spMk id="20" creationId="{7498CD3A-C911-18E7-4FB5-22A8E4C607C2}"/>
          </ac:spMkLst>
        </pc:spChg>
        <pc:grpChg chg="mod">
          <ac:chgData name="BERNARD Benoît" userId="23ac8153-62ce-4460-a8b9-9ff108a55255" providerId="ADAL" clId="{6DA54A0F-3C15-439D-B640-66710A644C70}" dt="2024-06-04T12:15:46.042" v="497" actId="1038"/>
          <ac:grpSpMkLst>
            <pc:docMk/>
            <pc:sldMk cId="2841233078" sldId="259"/>
            <ac:grpSpMk id="5" creationId="{5698C84A-3560-B27D-68B8-76F4D84073C3}"/>
          </ac:grpSpMkLst>
        </pc:grpChg>
        <pc:picChg chg="add mod">
          <ac:chgData name="BERNARD Benoît" userId="23ac8153-62ce-4460-a8b9-9ff108a55255" providerId="ADAL" clId="{6DA54A0F-3C15-439D-B640-66710A644C70}" dt="2024-06-04T09:34:54.769" v="123"/>
          <ac:picMkLst>
            <pc:docMk/>
            <pc:sldMk cId="2841233078" sldId="259"/>
            <ac:picMk id="9" creationId="{81F83F9C-F2AF-984E-35D3-7461593C87B1}"/>
          </ac:picMkLst>
        </pc:picChg>
        <pc:picChg chg="del">
          <ac:chgData name="BERNARD Benoît" userId="23ac8153-62ce-4460-a8b9-9ff108a55255" providerId="ADAL" clId="{6DA54A0F-3C15-439D-B640-66710A644C70}" dt="2024-06-04T09:34:54.517" v="122" actId="478"/>
          <ac:picMkLst>
            <pc:docMk/>
            <pc:sldMk cId="2841233078" sldId="259"/>
            <ac:picMk id="12" creationId="{54440C89-7636-402B-03A5-4C092EC6E5CF}"/>
          </ac:picMkLst>
        </pc:picChg>
        <pc:picChg chg="add mod">
          <ac:chgData name="BERNARD Benoît" userId="23ac8153-62ce-4460-a8b9-9ff108a55255" providerId="ADAL" clId="{6DA54A0F-3C15-439D-B640-66710A644C70}" dt="2024-06-04T12:28:01.984" v="669" actId="1076"/>
          <ac:picMkLst>
            <pc:docMk/>
            <pc:sldMk cId="2841233078" sldId="259"/>
            <ac:picMk id="1026" creationId="{BA395161-BC08-C9FF-DEA4-C7CD6767F5B7}"/>
          </ac:picMkLst>
        </pc:picChg>
        <pc:picChg chg="del">
          <ac:chgData name="BERNARD Benoît" userId="23ac8153-62ce-4460-a8b9-9ff108a55255" providerId="ADAL" clId="{6DA54A0F-3C15-439D-B640-66710A644C70}" dt="2024-06-04T12:20:12.089" v="608" actId="478"/>
          <ac:picMkLst>
            <pc:docMk/>
            <pc:sldMk cId="2841233078" sldId="259"/>
            <ac:picMk id="1026" creationId="{DECE2CF3-B5CA-EE57-443A-99D97948C8A8}"/>
          </ac:picMkLst>
        </pc:picChg>
        <pc:cxnChg chg="add mod">
          <ac:chgData name="BERNARD Benoît" userId="23ac8153-62ce-4460-a8b9-9ff108a55255" providerId="ADAL" clId="{6DA54A0F-3C15-439D-B640-66710A644C70}" dt="2024-06-04T12:30:23.361" v="689" actId="14100"/>
          <ac:cxnSpMkLst>
            <pc:docMk/>
            <pc:sldMk cId="2841233078" sldId="259"/>
            <ac:cxnSpMk id="11" creationId="{9F6D6E4A-B877-7F13-DF31-CE7A03FFABEA}"/>
          </ac:cxnSpMkLst>
        </pc:cxnChg>
        <pc:cxnChg chg="add del mod">
          <ac:chgData name="BERNARD Benoît" userId="23ac8153-62ce-4460-a8b9-9ff108a55255" providerId="ADAL" clId="{6DA54A0F-3C15-439D-B640-66710A644C70}" dt="2024-06-04T12:30:34.113" v="690" actId="478"/>
          <ac:cxnSpMkLst>
            <pc:docMk/>
            <pc:sldMk cId="2841233078" sldId="259"/>
            <ac:cxnSpMk id="16" creationId="{784A8512-90CC-4150-BB0C-7C1C33A7D18D}"/>
          </ac:cxnSpMkLst>
        </pc:cxnChg>
      </pc:sldChg>
      <pc:sldChg chg="addSp delSp modSp mod">
        <pc:chgData name="BERNARD Benoît" userId="23ac8153-62ce-4460-a8b9-9ff108a55255" providerId="ADAL" clId="{6DA54A0F-3C15-439D-B640-66710A644C70}" dt="2024-06-05T14:58:56.433" v="726" actId="1076"/>
        <pc:sldMkLst>
          <pc:docMk/>
          <pc:sldMk cId="617193956" sldId="260"/>
        </pc:sldMkLst>
        <pc:spChg chg="del">
          <ac:chgData name="BERNARD Benoît" userId="23ac8153-62ce-4460-a8b9-9ff108a55255" providerId="ADAL" clId="{6DA54A0F-3C15-439D-B640-66710A644C70}" dt="2024-06-04T09:35:02.655" v="126" actId="478"/>
          <ac:spMkLst>
            <pc:docMk/>
            <pc:sldMk cId="617193956" sldId="260"/>
            <ac:spMk id="2" creationId="{630D792B-BF67-4727-12A3-314BFC649EEA}"/>
          </ac:spMkLst>
        </pc:spChg>
        <pc:spChg chg="add del">
          <ac:chgData name="BERNARD Benoît" userId="23ac8153-62ce-4460-a8b9-9ff108a55255" providerId="ADAL" clId="{6DA54A0F-3C15-439D-B640-66710A644C70}" dt="2024-06-04T12:17:46.285" v="513" actId="22"/>
          <ac:spMkLst>
            <pc:docMk/>
            <pc:sldMk cId="617193956" sldId="260"/>
            <ac:spMk id="3" creationId="{2FB3B033-94C7-9371-9377-75B35FD682C5}"/>
          </ac:spMkLst>
        </pc:spChg>
        <pc:spChg chg="add mod">
          <ac:chgData name="BERNARD Benoît" userId="23ac8153-62ce-4460-a8b9-9ff108a55255" providerId="ADAL" clId="{6DA54A0F-3C15-439D-B640-66710A644C70}" dt="2024-06-04T09:35:02.792" v="127"/>
          <ac:spMkLst>
            <pc:docMk/>
            <pc:sldMk cId="617193956" sldId="260"/>
            <ac:spMk id="4" creationId="{87C8F87B-5456-9FFD-E2FA-B56F7DA97D00}"/>
          </ac:spMkLst>
        </pc:spChg>
        <pc:spChg chg="mod">
          <ac:chgData name="BERNARD Benoît" userId="23ac8153-62ce-4460-a8b9-9ff108a55255" providerId="ADAL" clId="{6DA54A0F-3C15-439D-B640-66710A644C70}" dt="2024-06-04T12:18:04.689" v="518"/>
          <ac:spMkLst>
            <pc:docMk/>
            <pc:sldMk cId="617193956" sldId="260"/>
            <ac:spMk id="10" creationId="{FE775178-26FB-B919-EB97-E4DCF8B4ECC7}"/>
          </ac:spMkLst>
        </pc:spChg>
        <pc:spChg chg="mod ord">
          <ac:chgData name="BERNARD Benoît" userId="23ac8153-62ce-4460-a8b9-9ff108a55255" providerId="ADAL" clId="{6DA54A0F-3C15-439D-B640-66710A644C70}" dt="2024-06-04T12:20:38.823" v="615" actId="403"/>
          <ac:spMkLst>
            <pc:docMk/>
            <pc:sldMk cId="617193956" sldId="260"/>
            <ac:spMk id="14" creationId="{8A6E2FFB-3649-07E9-4CBD-16192C4326FE}"/>
          </ac:spMkLst>
        </pc:spChg>
        <pc:spChg chg="mod">
          <ac:chgData name="BERNARD Benoît" userId="23ac8153-62ce-4460-a8b9-9ff108a55255" providerId="ADAL" clId="{6DA54A0F-3C15-439D-B640-66710A644C70}" dt="2024-06-04T12:17:54.371" v="516"/>
          <ac:spMkLst>
            <pc:docMk/>
            <pc:sldMk cId="617193956" sldId="260"/>
            <ac:spMk id="16" creationId="{0B432DD8-138E-4376-D769-A137B3C90901}"/>
          </ac:spMkLst>
        </pc:spChg>
        <pc:spChg chg="mod">
          <ac:chgData name="BERNARD Benoît" userId="23ac8153-62ce-4460-a8b9-9ff108a55255" providerId="ADAL" clId="{6DA54A0F-3C15-439D-B640-66710A644C70}" dt="2024-06-04T12:17:59.083" v="517"/>
          <ac:spMkLst>
            <pc:docMk/>
            <pc:sldMk cId="617193956" sldId="260"/>
            <ac:spMk id="18" creationId="{5B81FB89-1190-AB21-AC4E-B82EF6C8397D}"/>
          </ac:spMkLst>
        </pc:spChg>
        <pc:spChg chg="mod ord">
          <ac:chgData name="BERNARD Benoît" userId="23ac8153-62ce-4460-a8b9-9ff108a55255" providerId="ADAL" clId="{6DA54A0F-3C15-439D-B640-66710A644C70}" dt="2024-06-04T12:20:41.853" v="616" actId="404"/>
          <ac:spMkLst>
            <pc:docMk/>
            <pc:sldMk cId="617193956" sldId="260"/>
            <ac:spMk id="20" creationId="{AD22058D-9B88-C654-CD93-5612625BFA82}"/>
          </ac:spMkLst>
        </pc:spChg>
        <pc:spChg chg="mod">
          <ac:chgData name="BERNARD Benoît" userId="23ac8153-62ce-4460-a8b9-9ff108a55255" providerId="ADAL" clId="{6DA54A0F-3C15-439D-B640-66710A644C70}" dt="2024-06-04T12:17:48.908" v="515" actId="20577"/>
          <ac:spMkLst>
            <pc:docMk/>
            <pc:sldMk cId="617193956" sldId="260"/>
            <ac:spMk id="22" creationId="{0776166E-9BB5-59B8-642C-1BF5261B91EB}"/>
          </ac:spMkLst>
        </pc:spChg>
        <pc:grpChg chg="mod">
          <ac:chgData name="BERNARD Benoît" userId="23ac8153-62ce-4460-a8b9-9ff108a55255" providerId="ADAL" clId="{6DA54A0F-3C15-439D-B640-66710A644C70}" dt="2024-06-04T12:18:12.042" v="571" actId="1037"/>
          <ac:grpSpMkLst>
            <pc:docMk/>
            <pc:sldMk cId="617193956" sldId="260"/>
            <ac:grpSpMk id="8" creationId="{A4D0DF46-BC22-5754-EF1E-3F69B3ABA594}"/>
          </ac:grpSpMkLst>
        </pc:grpChg>
        <pc:picChg chg="del">
          <ac:chgData name="BERNARD Benoît" userId="23ac8153-62ce-4460-a8b9-9ff108a55255" providerId="ADAL" clId="{6DA54A0F-3C15-439D-B640-66710A644C70}" dt="2024-06-04T09:35:02.655" v="126" actId="478"/>
          <ac:picMkLst>
            <pc:docMk/>
            <pc:sldMk cId="617193956" sldId="260"/>
            <ac:picMk id="3" creationId="{1D3F4F61-EB40-C11C-3708-86E7D0F66568}"/>
          </ac:picMkLst>
        </pc:picChg>
        <pc:picChg chg="add mod">
          <ac:chgData name="BERNARD Benoît" userId="23ac8153-62ce-4460-a8b9-9ff108a55255" providerId="ADAL" clId="{6DA54A0F-3C15-439D-B640-66710A644C70}" dt="2024-06-04T09:35:02.792" v="127"/>
          <ac:picMkLst>
            <pc:docMk/>
            <pc:sldMk cId="617193956" sldId="260"/>
            <ac:picMk id="5" creationId="{F5E40911-ADF1-E520-2F37-13167FF861A7}"/>
          </ac:picMkLst>
        </pc:picChg>
        <pc:picChg chg="add mod">
          <ac:chgData name="BERNARD Benoît" userId="23ac8153-62ce-4460-a8b9-9ff108a55255" providerId="ADAL" clId="{6DA54A0F-3C15-439D-B640-66710A644C70}" dt="2024-06-05T14:58:56.433" v="726" actId="1076"/>
          <ac:picMkLst>
            <pc:docMk/>
            <pc:sldMk cId="617193956" sldId="260"/>
            <ac:picMk id="1026" creationId="{76F0FFE9-FC69-ADF6-64E5-C7AF32927066}"/>
          </ac:picMkLst>
        </pc:picChg>
        <pc:picChg chg="del">
          <ac:chgData name="BERNARD Benoît" userId="23ac8153-62ce-4460-a8b9-9ff108a55255" providerId="ADAL" clId="{6DA54A0F-3C15-439D-B640-66710A644C70}" dt="2024-06-04T12:20:10.990" v="607" actId="478"/>
          <ac:picMkLst>
            <pc:docMk/>
            <pc:sldMk cId="617193956" sldId="260"/>
            <ac:picMk id="10242" creationId="{3BC9D856-6BB8-DC3F-212D-E13C16120090}"/>
          </ac:picMkLst>
        </pc:picChg>
      </pc:sldChg>
      <pc:sldChg chg="addSp delSp modSp add del mod">
        <pc:chgData name="BERNARD Benoît" userId="23ac8153-62ce-4460-a8b9-9ff108a55255" providerId="ADAL" clId="{6DA54A0F-3C15-439D-B640-66710A644C70}" dt="2024-06-05T20:32:40.403" v="2922"/>
        <pc:sldMkLst>
          <pc:docMk/>
          <pc:sldMk cId="620917980" sldId="261"/>
        </pc:sldMkLst>
        <pc:spChg chg="add del mod">
          <ac:chgData name="BERNARD Benoît" userId="23ac8153-62ce-4460-a8b9-9ff108a55255" providerId="ADAL" clId="{6DA54A0F-3C15-439D-B640-66710A644C70}" dt="2024-06-05T20:32:40.272" v="2921" actId="478"/>
          <ac:spMkLst>
            <pc:docMk/>
            <pc:sldMk cId="620917980" sldId="261"/>
            <ac:spMk id="2" creationId="{B030A62D-A620-2010-EAF4-60BD6D7C0CA5}"/>
          </ac:spMkLst>
        </pc:spChg>
        <pc:spChg chg="mod">
          <ac:chgData name="BERNARD Benoît" userId="23ac8153-62ce-4460-a8b9-9ff108a55255" providerId="ADAL" clId="{6DA54A0F-3C15-439D-B640-66710A644C70}" dt="2024-06-05T20:24:08.596" v="2773" actId="14100"/>
          <ac:spMkLst>
            <pc:docMk/>
            <pc:sldMk cId="620917980" sldId="261"/>
            <ac:spMk id="3" creationId="{58E2D17B-36A4-BEE7-8972-497C533626A5}"/>
          </ac:spMkLst>
        </pc:spChg>
        <pc:spChg chg="add mod">
          <ac:chgData name="BERNARD Benoît" userId="23ac8153-62ce-4460-a8b9-9ff108a55255" providerId="ADAL" clId="{6DA54A0F-3C15-439D-B640-66710A644C70}" dt="2024-06-05T20:32:40.403" v="2922"/>
          <ac:spMkLst>
            <pc:docMk/>
            <pc:sldMk cId="620917980" sldId="261"/>
            <ac:spMk id="5" creationId="{FB040ADC-82DE-35F0-B0DF-91AE16A7ABB3}"/>
          </ac:spMkLst>
        </pc:spChg>
        <pc:spChg chg="add del">
          <ac:chgData name="BERNARD Benoît" userId="23ac8153-62ce-4460-a8b9-9ff108a55255" providerId="ADAL" clId="{6DA54A0F-3C15-439D-B640-66710A644C70}" dt="2024-06-04T12:19:39.002" v="578" actId="22"/>
          <ac:spMkLst>
            <pc:docMk/>
            <pc:sldMk cId="620917980" sldId="261"/>
            <ac:spMk id="6" creationId="{4BD6D358-3D9E-A68C-4CF1-74CD5573705A}"/>
          </ac:spMkLst>
        </pc:spChg>
        <pc:spChg chg="mod">
          <ac:chgData name="BERNARD Benoît" userId="23ac8153-62ce-4460-a8b9-9ff108a55255" providerId="ADAL" clId="{6DA54A0F-3C15-439D-B640-66710A644C70}" dt="2024-06-05T20:32:12.385" v="2912" actId="20577"/>
          <ac:spMkLst>
            <pc:docMk/>
            <pc:sldMk cId="620917980" sldId="261"/>
            <ac:spMk id="9" creationId="{8E666827-6997-FB1A-D816-00935E023CFA}"/>
          </ac:spMkLst>
        </pc:spChg>
        <pc:spChg chg="mod">
          <ac:chgData name="BERNARD Benoît" userId="23ac8153-62ce-4460-a8b9-9ff108a55255" providerId="ADAL" clId="{6DA54A0F-3C15-439D-B640-66710A644C70}" dt="2024-06-04T12:20:01.003" v="583"/>
          <ac:spMkLst>
            <pc:docMk/>
            <pc:sldMk cId="620917980" sldId="261"/>
            <ac:spMk id="10" creationId="{A2F4E9D4-3872-5045-C2F4-9ED265591533}"/>
          </ac:spMkLst>
        </pc:spChg>
        <pc:spChg chg="mod">
          <ac:chgData name="BERNARD Benoît" userId="23ac8153-62ce-4460-a8b9-9ff108a55255" providerId="ADAL" clId="{6DA54A0F-3C15-439D-B640-66710A644C70}" dt="2024-06-04T12:20:35.606" v="614" actId="403"/>
          <ac:spMkLst>
            <pc:docMk/>
            <pc:sldMk cId="620917980" sldId="261"/>
            <ac:spMk id="13" creationId="{7335ACF4-BEE3-3C26-132D-316867B495ED}"/>
          </ac:spMkLst>
        </pc:spChg>
        <pc:spChg chg="mod">
          <ac:chgData name="BERNARD Benoît" userId="23ac8153-62ce-4460-a8b9-9ff108a55255" providerId="ADAL" clId="{6DA54A0F-3C15-439D-B640-66710A644C70}" dt="2024-06-04T12:19:55.160" v="582"/>
          <ac:spMkLst>
            <pc:docMk/>
            <pc:sldMk cId="620917980" sldId="261"/>
            <ac:spMk id="15" creationId="{E1E321CE-0276-EA53-37B2-BD186A80E318}"/>
          </ac:spMkLst>
        </pc:spChg>
        <pc:spChg chg="mod">
          <ac:chgData name="BERNARD Benoît" userId="23ac8153-62ce-4460-a8b9-9ff108a55255" providerId="ADAL" clId="{6DA54A0F-3C15-439D-B640-66710A644C70}" dt="2024-06-05T20:24:15.746" v="2774" actId="14100"/>
          <ac:spMkLst>
            <pc:docMk/>
            <pc:sldMk cId="620917980" sldId="261"/>
            <ac:spMk id="17" creationId="{94FC7765-F1F9-1A94-0A9C-67E9667CFF72}"/>
          </ac:spMkLst>
        </pc:spChg>
        <pc:spChg chg="del">
          <ac:chgData name="BERNARD Benoît" userId="23ac8153-62ce-4460-a8b9-9ff108a55255" providerId="ADAL" clId="{6DA54A0F-3C15-439D-B640-66710A644C70}" dt="2024-06-04T09:35:18.322" v="132" actId="478"/>
          <ac:spMkLst>
            <pc:docMk/>
            <pc:sldMk cId="620917980" sldId="261"/>
            <ac:spMk id="18" creationId="{07FB3154-581B-6691-7079-D53D4F2509EE}"/>
          </ac:spMkLst>
        </pc:spChg>
        <pc:spChg chg="mod">
          <ac:chgData name="BERNARD Benoît" userId="23ac8153-62ce-4460-a8b9-9ff108a55255" providerId="ADAL" clId="{6DA54A0F-3C15-439D-B640-66710A644C70}" dt="2024-06-04T12:19:41.012" v="580" actId="20577"/>
          <ac:spMkLst>
            <pc:docMk/>
            <pc:sldMk cId="620917980" sldId="261"/>
            <ac:spMk id="21" creationId="{0E3BFD18-7733-6C2A-73F7-41579EDE26AB}"/>
          </ac:spMkLst>
        </pc:spChg>
        <pc:grpChg chg="mod">
          <ac:chgData name="BERNARD Benoît" userId="23ac8153-62ce-4460-a8b9-9ff108a55255" providerId="ADAL" clId="{6DA54A0F-3C15-439D-B640-66710A644C70}" dt="2024-06-04T12:20:05.633" v="605" actId="1037"/>
          <ac:grpSpMkLst>
            <pc:docMk/>
            <pc:sldMk cId="620917980" sldId="261"/>
            <ac:grpSpMk id="8" creationId="{EF4CE2BD-2730-FA0F-6748-05927E7129D3}"/>
          </ac:grpSpMkLst>
        </pc:grpChg>
        <pc:picChg chg="add del mod">
          <ac:chgData name="BERNARD Benoît" userId="23ac8153-62ce-4460-a8b9-9ff108a55255" providerId="ADAL" clId="{6DA54A0F-3C15-439D-B640-66710A644C70}" dt="2024-06-05T20:32:40.272" v="2921" actId="478"/>
          <ac:picMkLst>
            <pc:docMk/>
            <pc:sldMk cId="620917980" sldId="261"/>
            <ac:picMk id="4" creationId="{C0E15FE3-DA40-141F-A32A-CBA28BE3BEE7}"/>
          </ac:picMkLst>
        </pc:picChg>
        <pc:picChg chg="add mod">
          <ac:chgData name="BERNARD Benoît" userId="23ac8153-62ce-4460-a8b9-9ff108a55255" providerId="ADAL" clId="{6DA54A0F-3C15-439D-B640-66710A644C70}" dt="2024-06-05T20:32:40.403" v="2922"/>
          <ac:picMkLst>
            <pc:docMk/>
            <pc:sldMk cId="620917980" sldId="261"/>
            <ac:picMk id="6" creationId="{FA5A0F7B-AF57-D922-A1D7-D13976A4B54D}"/>
          </ac:picMkLst>
        </pc:picChg>
        <pc:picChg chg="del">
          <ac:chgData name="BERNARD Benoît" userId="23ac8153-62ce-4460-a8b9-9ff108a55255" providerId="ADAL" clId="{6DA54A0F-3C15-439D-B640-66710A644C70}" dt="2024-06-04T09:35:18.322" v="132" actId="478"/>
          <ac:picMkLst>
            <pc:docMk/>
            <pc:sldMk cId="620917980" sldId="261"/>
            <ac:picMk id="19" creationId="{84282014-E0DA-CAC6-C0A0-C0CA9893CB00}"/>
          </ac:picMkLst>
        </pc:picChg>
        <pc:picChg chg="add mod">
          <ac:chgData name="BERNARD Benoît" userId="23ac8153-62ce-4460-a8b9-9ff108a55255" providerId="ADAL" clId="{6DA54A0F-3C15-439D-B640-66710A644C70}" dt="2024-06-05T15:00:12.843" v="734"/>
          <ac:picMkLst>
            <pc:docMk/>
            <pc:sldMk cId="620917980" sldId="261"/>
            <ac:picMk id="2050" creationId="{D22CFA47-1A5C-22E8-B6FF-1A3DC652BD21}"/>
          </ac:picMkLst>
        </pc:picChg>
        <pc:picChg chg="del">
          <ac:chgData name="BERNARD Benoît" userId="23ac8153-62ce-4460-a8b9-9ff108a55255" providerId="ADAL" clId="{6DA54A0F-3C15-439D-B640-66710A644C70}" dt="2024-06-04T12:20:09.655" v="606" actId="478"/>
          <ac:picMkLst>
            <pc:docMk/>
            <pc:sldMk cId="620917980" sldId="261"/>
            <ac:picMk id="7172" creationId="{C8A4B789-00F5-F196-C2DF-E57C8F0299AA}"/>
          </ac:picMkLst>
        </pc:picChg>
      </pc:sldChg>
      <pc:sldChg chg="addSp delSp modSp mod">
        <pc:chgData name="BERNARD Benoît" userId="23ac8153-62ce-4460-a8b9-9ff108a55255" providerId="ADAL" clId="{6DA54A0F-3C15-439D-B640-66710A644C70}" dt="2024-06-05T20:32:19.657" v="2916" actId="20577"/>
        <pc:sldMkLst>
          <pc:docMk/>
          <pc:sldMk cId="120736937" sldId="262"/>
        </pc:sldMkLst>
        <pc:spChg chg="add mod">
          <ac:chgData name="BERNARD Benoît" userId="23ac8153-62ce-4460-a8b9-9ff108a55255" providerId="ADAL" clId="{6DA54A0F-3C15-439D-B640-66710A644C70}" dt="2024-06-04T09:35:39.733" v="138" actId="14100"/>
          <ac:spMkLst>
            <pc:docMk/>
            <pc:sldMk cId="120736937" sldId="262"/>
            <ac:spMk id="2" creationId="{F54C76A9-F071-9561-EEA3-1E6841E32304}"/>
          </ac:spMkLst>
        </pc:spChg>
        <pc:spChg chg="del mod">
          <ac:chgData name="BERNARD Benoît" userId="23ac8153-62ce-4460-a8b9-9ff108a55255" providerId="ADAL" clId="{6DA54A0F-3C15-439D-B640-66710A644C70}" dt="2024-06-05T20:24:32.806" v="2777" actId="478"/>
          <ac:spMkLst>
            <pc:docMk/>
            <pc:sldMk cId="120736937" sldId="262"/>
            <ac:spMk id="3" creationId="{6CBAF342-8A34-5F0D-C8A4-84DA301832B5}"/>
          </ac:spMkLst>
        </pc:spChg>
        <pc:spChg chg="mod">
          <ac:chgData name="BERNARD Benoît" userId="23ac8153-62ce-4460-a8b9-9ff108a55255" providerId="ADAL" clId="{6DA54A0F-3C15-439D-B640-66710A644C70}" dt="2024-06-04T12:21:18.512" v="623"/>
          <ac:spMkLst>
            <pc:docMk/>
            <pc:sldMk cId="120736937" sldId="262"/>
            <ac:spMk id="5" creationId="{8F4743E2-8B0C-08ED-E6DF-E59BF2FE81DA}"/>
          </ac:spMkLst>
        </pc:spChg>
        <pc:spChg chg="add mod">
          <ac:chgData name="BERNARD Benoît" userId="23ac8153-62ce-4460-a8b9-9ff108a55255" providerId="ADAL" clId="{6DA54A0F-3C15-439D-B640-66710A644C70}" dt="2024-06-05T20:24:32.969" v="2778"/>
          <ac:spMkLst>
            <pc:docMk/>
            <pc:sldMk cId="120736937" sldId="262"/>
            <ac:spMk id="6" creationId="{A557DF7C-D4C9-10A1-FF21-83E465622320}"/>
          </ac:spMkLst>
        </pc:spChg>
        <pc:spChg chg="mod">
          <ac:chgData name="BERNARD Benoît" userId="23ac8153-62ce-4460-a8b9-9ff108a55255" providerId="ADAL" clId="{6DA54A0F-3C15-439D-B640-66710A644C70}" dt="2024-06-04T12:21:25.598" v="626"/>
          <ac:spMkLst>
            <pc:docMk/>
            <pc:sldMk cId="120736937" sldId="262"/>
            <ac:spMk id="7" creationId="{F60929C9-BA53-94E1-3913-844FB2D489AA}"/>
          </ac:spMkLst>
        </pc:spChg>
        <pc:spChg chg="mod">
          <ac:chgData name="BERNARD Benoît" userId="23ac8153-62ce-4460-a8b9-9ff108a55255" providerId="ADAL" clId="{6DA54A0F-3C15-439D-B640-66710A644C70}" dt="2024-06-05T20:32:19.657" v="2916" actId="20577"/>
          <ac:spMkLst>
            <pc:docMk/>
            <pc:sldMk cId="120736937" sldId="262"/>
            <ac:spMk id="9" creationId="{AC84FCAF-5CEA-5B3C-ECDF-063D5A4C9C80}"/>
          </ac:spMkLst>
        </pc:spChg>
        <pc:spChg chg="mod">
          <ac:chgData name="BERNARD Benoît" userId="23ac8153-62ce-4460-a8b9-9ff108a55255" providerId="ADAL" clId="{6DA54A0F-3C15-439D-B640-66710A644C70}" dt="2024-06-04T12:21:31.168" v="627"/>
          <ac:spMkLst>
            <pc:docMk/>
            <pc:sldMk cId="120736937" sldId="262"/>
            <ac:spMk id="10" creationId="{AECE2330-E1D9-727C-2ADB-B7A81B54953E}"/>
          </ac:spMkLst>
        </pc:spChg>
        <pc:spChg chg="add mod">
          <ac:chgData name="BERNARD Benoît" userId="23ac8153-62ce-4460-a8b9-9ff108a55255" providerId="ADAL" clId="{6DA54A0F-3C15-439D-B640-66710A644C70}" dt="2024-06-05T20:24:32.969" v="2778"/>
          <ac:spMkLst>
            <pc:docMk/>
            <pc:sldMk cId="120736937" sldId="262"/>
            <ac:spMk id="12" creationId="{FECF3BFD-2760-62C0-901D-0648D1277D34}"/>
          </ac:spMkLst>
        </pc:spChg>
        <pc:spChg chg="del mod">
          <ac:chgData name="BERNARD Benoît" userId="23ac8153-62ce-4460-a8b9-9ff108a55255" providerId="ADAL" clId="{6DA54A0F-3C15-439D-B640-66710A644C70}" dt="2024-06-05T20:24:32.806" v="2777" actId="478"/>
          <ac:spMkLst>
            <pc:docMk/>
            <pc:sldMk cId="120736937" sldId="262"/>
            <ac:spMk id="13" creationId="{CF16D652-09F7-A25E-AF4A-7C74F939C5D1}"/>
          </ac:spMkLst>
        </pc:spChg>
        <pc:spChg chg="mod">
          <ac:chgData name="BERNARD Benoît" userId="23ac8153-62ce-4460-a8b9-9ff108a55255" providerId="ADAL" clId="{6DA54A0F-3C15-439D-B640-66710A644C70}" dt="2024-06-04T12:21:12.392" v="622" actId="20577"/>
          <ac:spMkLst>
            <pc:docMk/>
            <pc:sldMk cId="120736937" sldId="262"/>
            <ac:spMk id="15" creationId="{E1BFE30D-1E0B-3895-68C1-B711FA4BBFD1}"/>
          </ac:spMkLst>
        </pc:spChg>
        <pc:spChg chg="del">
          <ac:chgData name="BERNARD Benoît" userId="23ac8153-62ce-4460-a8b9-9ff108a55255" providerId="ADAL" clId="{6DA54A0F-3C15-439D-B640-66710A644C70}" dt="2024-06-04T09:35:26.029" v="136" actId="478"/>
          <ac:spMkLst>
            <pc:docMk/>
            <pc:sldMk cId="120736937" sldId="262"/>
            <ac:spMk id="20" creationId="{05B7C13B-E513-9DAA-D4D6-6B9889C0FFB4}"/>
          </ac:spMkLst>
        </pc:spChg>
        <pc:grpChg chg="mod">
          <ac:chgData name="BERNARD Benoît" userId="23ac8153-62ce-4460-a8b9-9ff108a55255" providerId="ADAL" clId="{6DA54A0F-3C15-439D-B640-66710A644C70}" dt="2024-06-04T12:21:36.682" v="662" actId="1037"/>
          <ac:grpSpMkLst>
            <pc:docMk/>
            <pc:sldMk cId="120736937" sldId="262"/>
            <ac:grpSpMk id="8" creationId="{DFC3C98D-BA21-667A-68B9-77B02D0092AB}"/>
          </ac:grpSpMkLst>
        </pc:grpChg>
        <pc:picChg chg="add mod">
          <ac:chgData name="BERNARD Benoît" userId="23ac8153-62ce-4460-a8b9-9ff108a55255" providerId="ADAL" clId="{6DA54A0F-3C15-439D-B640-66710A644C70}" dt="2024-06-04T09:35:42.530" v="148" actId="1037"/>
          <ac:picMkLst>
            <pc:docMk/>
            <pc:sldMk cId="120736937" sldId="262"/>
            <ac:picMk id="4" creationId="{42F47CD0-912A-5A6F-C422-1E4ADE8C1451}"/>
          </ac:picMkLst>
        </pc:picChg>
        <pc:picChg chg="del">
          <ac:chgData name="BERNARD Benoît" userId="23ac8153-62ce-4460-a8b9-9ff108a55255" providerId="ADAL" clId="{6DA54A0F-3C15-439D-B640-66710A644C70}" dt="2024-06-04T09:35:26.029" v="136" actId="478"/>
          <ac:picMkLst>
            <pc:docMk/>
            <pc:sldMk cId="120736937" sldId="262"/>
            <ac:picMk id="21" creationId="{0A436EC7-8559-E617-EBA6-039307A6ED60}"/>
          </ac:picMkLst>
        </pc:picChg>
        <pc:picChg chg="add del mod">
          <ac:chgData name="BERNARD Benoît" userId="23ac8153-62ce-4460-a8b9-9ff108a55255" providerId="ADAL" clId="{6DA54A0F-3C15-439D-B640-66710A644C70}" dt="2024-06-05T15:00:12.226" v="733" actId="21"/>
          <ac:picMkLst>
            <pc:docMk/>
            <pc:sldMk cId="120736937" sldId="262"/>
            <ac:picMk id="2050" creationId="{D22CFA47-1A5C-22E8-B6FF-1A3DC652BD21}"/>
          </ac:picMkLst>
        </pc:picChg>
        <pc:picChg chg="add mod">
          <ac:chgData name="BERNARD Benoît" userId="23ac8153-62ce-4460-a8b9-9ff108a55255" providerId="ADAL" clId="{6DA54A0F-3C15-439D-B640-66710A644C70}" dt="2024-06-05T15:01:02.621" v="740" actId="1076"/>
          <ac:picMkLst>
            <pc:docMk/>
            <pc:sldMk cId="120736937" sldId="262"/>
            <ac:picMk id="2052" creationId="{DD2F50C2-C03C-22CB-23DF-40A960F2E3CC}"/>
          </ac:picMkLst>
        </pc:picChg>
        <pc:picChg chg="del">
          <ac:chgData name="BERNARD Benoît" userId="23ac8153-62ce-4460-a8b9-9ff108a55255" providerId="ADAL" clId="{6DA54A0F-3C15-439D-B640-66710A644C70}" dt="2024-06-04T12:20:14.113" v="609" actId="478"/>
          <ac:picMkLst>
            <pc:docMk/>
            <pc:sldMk cId="120736937" sldId="262"/>
            <ac:picMk id="5122" creationId="{361321F1-4F76-9AF3-4432-19F56C9CB5C8}"/>
          </ac:picMkLst>
        </pc:picChg>
      </pc:sldChg>
      <pc:sldChg chg="addSp delSp modSp del mod">
        <pc:chgData name="BERNARD Benoît" userId="23ac8153-62ce-4460-a8b9-9ff108a55255" providerId="ADAL" clId="{6DA54A0F-3C15-439D-B640-66710A644C70}" dt="2024-06-04T12:16:26.982" v="504" actId="2696"/>
        <pc:sldMkLst>
          <pc:docMk/>
          <pc:sldMk cId="4205122323" sldId="263"/>
        </pc:sldMkLst>
        <pc:spChg chg="add mod">
          <ac:chgData name="BERNARD Benoît" userId="23ac8153-62ce-4460-a8b9-9ff108a55255" providerId="ADAL" clId="{6DA54A0F-3C15-439D-B640-66710A644C70}" dt="2024-06-04T09:34:58.755" v="125"/>
          <ac:spMkLst>
            <pc:docMk/>
            <pc:sldMk cId="4205122323" sldId="263"/>
            <ac:spMk id="3" creationId="{7FB74ECD-927C-5C41-B09F-94F0F5E71162}"/>
          </ac:spMkLst>
        </pc:spChg>
        <pc:spChg chg="del">
          <ac:chgData name="BERNARD Benoît" userId="23ac8153-62ce-4460-a8b9-9ff108a55255" providerId="ADAL" clId="{6DA54A0F-3C15-439D-B640-66710A644C70}" dt="2024-06-04T09:34:58.602" v="124" actId="478"/>
          <ac:spMkLst>
            <pc:docMk/>
            <pc:sldMk cId="4205122323" sldId="263"/>
            <ac:spMk id="6" creationId="{C7F7D514-505D-686D-971F-7779A3309AA0}"/>
          </ac:spMkLst>
        </pc:spChg>
        <pc:spChg chg="add del mod">
          <ac:chgData name="BERNARD Benoît" userId="23ac8153-62ce-4460-a8b9-9ff108a55255" providerId="ADAL" clId="{6DA54A0F-3C15-439D-B640-66710A644C70}" dt="2024-06-04T12:13:16.906" v="409" actId="478"/>
          <ac:spMkLst>
            <pc:docMk/>
            <pc:sldMk cId="4205122323" sldId="263"/>
            <ac:spMk id="6" creationId="{FDCF955C-910A-1359-BBD1-B936127963BE}"/>
          </ac:spMkLst>
        </pc:spChg>
        <pc:spChg chg="add del mod">
          <ac:chgData name="BERNARD Benoît" userId="23ac8153-62ce-4460-a8b9-9ff108a55255" providerId="ADAL" clId="{6DA54A0F-3C15-439D-B640-66710A644C70}" dt="2024-06-04T12:16:03.839" v="499" actId="478"/>
          <ac:spMkLst>
            <pc:docMk/>
            <pc:sldMk cId="4205122323" sldId="263"/>
            <ac:spMk id="7" creationId="{38E56ABE-EEE2-3754-ECE5-1B420FB3F5B7}"/>
          </ac:spMkLst>
        </pc:spChg>
        <pc:spChg chg="add mod">
          <ac:chgData name="BERNARD Benoît" userId="23ac8153-62ce-4460-a8b9-9ff108a55255" providerId="ADAL" clId="{6DA54A0F-3C15-439D-B640-66710A644C70}" dt="2024-06-04T12:16:01.375" v="498"/>
          <ac:spMkLst>
            <pc:docMk/>
            <pc:sldMk cId="4205122323" sldId="263"/>
            <ac:spMk id="8" creationId="{B1DA041C-8360-80A8-02B3-F1BB1CA63261}"/>
          </ac:spMkLst>
        </pc:spChg>
        <pc:spChg chg="add mod">
          <ac:chgData name="BERNARD Benoît" userId="23ac8153-62ce-4460-a8b9-9ff108a55255" providerId="ADAL" clId="{6DA54A0F-3C15-439D-B640-66710A644C70}" dt="2024-06-04T12:16:01.375" v="498"/>
          <ac:spMkLst>
            <pc:docMk/>
            <pc:sldMk cId="4205122323" sldId="263"/>
            <ac:spMk id="10" creationId="{6EA528E2-018B-B292-3A9D-45FB9339722B}"/>
          </ac:spMkLst>
        </pc:spChg>
        <pc:spChg chg="add mod">
          <ac:chgData name="BERNARD Benoît" userId="23ac8153-62ce-4460-a8b9-9ff108a55255" providerId="ADAL" clId="{6DA54A0F-3C15-439D-B640-66710A644C70}" dt="2024-06-04T12:16:01.375" v="498"/>
          <ac:spMkLst>
            <pc:docMk/>
            <pc:sldMk cId="4205122323" sldId="263"/>
            <ac:spMk id="11" creationId="{A3C412BA-F1A8-3972-41D0-BA5950AD2462}"/>
          </ac:spMkLst>
        </pc:spChg>
        <pc:spChg chg="add mod">
          <ac:chgData name="BERNARD Benoît" userId="23ac8153-62ce-4460-a8b9-9ff108a55255" providerId="ADAL" clId="{6DA54A0F-3C15-439D-B640-66710A644C70}" dt="2024-06-04T12:16:01.375" v="498"/>
          <ac:spMkLst>
            <pc:docMk/>
            <pc:sldMk cId="4205122323" sldId="263"/>
            <ac:spMk id="12" creationId="{94E48625-599B-E446-02DC-42C1C752934C}"/>
          </ac:spMkLst>
        </pc:spChg>
        <pc:spChg chg="add mod">
          <ac:chgData name="BERNARD Benoît" userId="23ac8153-62ce-4460-a8b9-9ff108a55255" providerId="ADAL" clId="{6DA54A0F-3C15-439D-B640-66710A644C70}" dt="2024-06-04T12:16:01.375" v="498"/>
          <ac:spMkLst>
            <pc:docMk/>
            <pc:sldMk cId="4205122323" sldId="263"/>
            <ac:spMk id="13" creationId="{C2DC8E9F-93BC-6D63-D77D-FBD2F1CB84FE}"/>
          </ac:spMkLst>
        </pc:spChg>
        <pc:spChg chg="add mod">
          <ac:chgData name="BERNARD Benoît" userId="23ac8153-62ce-4460-a8b9-9ff108a55255" providerId="ADAL" clId="{6DA54A0F-3C15-439D-B640-66710A644C70}" dt="2024-06-04T12:16:04.325" v="500"/>
          <ac:spMkLst>
            <pc:docMk/>
            <pc:sldMk cId="4205122323" sldId="263"/>
            <ac:spMk id="14" creationId="{C602B1D8-6E93-786F-1127-8103D847B39F}"/>
          </ac:spMkLst>
        </pc:spChg>
        <pc:spChg chg="add mod">
          <ac:chgData name="BERNARD Benoît" userId="23ac8153-62ce-4460-a8b9-9ff108a55255" providerId="ADAL" clId="{6DA54A0F-3C15-439D-B640-66710A644C70}" dt="2024-06-04T12:16:04.325" v="500"/>
          <ac:spMkLst>
            <pc:docMk/>
            <pc:sldMk cId="4205122323" sldId="263"/>
            <ac:spMk id="15" creationId="{03854706-D731-31A7-CC79-D7EC13D79476}"/>
          </ac:spMkLst>
        </pc:spChg>
        <pc:spChg chg="add mod">
          <ac:chgData name="BERNARD Benoît" userId="23ac8153-62ce-4460-a8b9-9ff108a55255" providerId="ADAL" clId="{6DA54A0F-3C15-439D-B640-66710A644C70}" dt="2024-06-04T12:16:04.325" v="500"/>
          <ac:spMkLst>
            <pc:docMk/>
            <pc:sldMk cId="4205122323" sldId="263"/>
            <ac:spMk id="16" creationId="{A74C78ED-65B3-D9A9-DBE8-D12748B68C28}"/>
          </ac:spMkLst>
        </pc:spChg>
        <pc:spChg chg="add mod">
          <ac:chgData name="BERNARD Benoît" userId="23ac8153-62ce-4460-a8b9-9ff108a55255" providerId="ADAL" clId="{6DA54A0F-3C15-439D-B640-66710A644C70}" dt="2024-06-04T12:16:04.325" v="500"/>
          <ac:spMkLst>
            <pc:docMk/>
            <pc:sldMk cId="4205122323" sldId="263"/>
            <ac:spMk id="17" creationId="{2ABE0C8B-A8CA-5D9A-1516-19178D16836F}"/>
          </ac:spMkLst>
        </pc:spChg>
        <pc:spChg chg="add mod">
          <ac:chgData name="BERNARD Benoît" userId="23ac8153-62ce-4460-a8b9-9ff108a55255" providerId="ADAL" clId="{6DA54A0F-3C15-439D-B640-66710A644C70}" dt="2024-06-04T12:16:04.325" v="500"/>
          <ac:spMkLst>
            <pc:docMk/>
            <pc:sldMk cId="4205122323" sldId="263"/>
            <ac:spMk id="18" creationId="{8D990ECD-CB3A-E6C5-9C44-2A2768BB7A7B}"/>
          </ac:spMkLst>
        </pc:spChg>
        <pc:spChg chg="del">
          <ac:chgData name="BERNARD Benoît" userId="23ac8153-62ce-4460-a8b9-9ff108a55255" providerId="ADAL" clId="{6DA54A0F-3C15-439D-B640-66710A644C70}" dt="2024-06-04T12:16:03.839" v="499" actId="478"/>
          <ac:spMkLst>
            <pc:docMk/>
            <pc:sldMk cId="4205122323" sldId="263"/>
            <ac:spMk id="22" creationId="{A87D8C94-9550-8888-FA3A-5B6F9ADFC465}"/>
          </ac:spMkLst>
        </pc:spChg>
        <pc:spChg chg="del">
          <ac:chgData name="BERNARD Benoît" userId="23ac8153-62ce-4460-a8b9-9ff108a55255" providerId="ADAL" clId="{6DA54A0F-3C15-439D-B640-66710A644C70}" dt="2024-06-04T12:16:03.839" v="499" actId="478"/>
          <ac:spMkLst>
            <pc:docMk/>
            <pc:sldMk cId="4205122323" sldId="263"/>
            <ac:spMk id="24" creationId="{94095CCF-299B-3F0C-3619-1E735F2236D3}"/>
          </ac:spMkLst>
        </pc:spChg>
        <pc:spChg chg="del">
          <ac:chgData name="BERNARD Benoît" userId="23ac8153-62ce-4460-a8b9-9ff108a55255" providerId="ADAL" clId="{6DA54A0F-3C15-439D-B640-66710A644C70}" dt="2024-06-04T12:16:03.839" v="499" actId="478"/>
          <ac:spMkLst>
            <pc:docMk/>
            <pc:sldMk cId="4205122323" sldId="263"/>
            <ac:spMk id="26" creationId="{23B75B77-0693-ECAD-6166-1AE5BAC67A3D}"/>
          </ac:spMkLst>
        </pc:spChg>
        <pc:spChg chg="del mod">
          <ac:chgData name="BERNARD Benoît" userId="23ac8153-62ce-4460-a8b9-9ff108a55255" providerId="ADAL" clId="{6DA54A0F-3C15-439D-B640-66710A644C70}" dt="2024-06-04T12:12:44.204" v="402" actId="478"/>
          <ac:spMkLst>
            <pc:docMk/>
            <pc:sldMk cId="4205122323" sldId="263"/>
            <ac:spMk id="28" creationId="{8E727744-C52F-AA5A-56FA-8F0C39AEEC7E}"/>
          </ac:spMkLst>
        </pc:spChg>
        <pc:spChg chg="del">
          <ac:chgData name="BERNARD Benoît" userId="23ac8153-62ce-4460-a8b9-9ff108a55255" providerId="ADAL" clId="{6DA54A0F-3C15-439D-B640-66710A644C70}" dt="2024-06-04T12:16:03.839" v="499" actId="478"/>
          <ac:spMkLst>
            <pc:docMk/>
            <pc:sldMk cId="4205122323" sldId="263"/>
            <ac:spMk id="30" creationId="{E327BFDA-690F-B5A4-F260-536A858C7113}"/>
          </ac:spMkLst>
        </pc:spChg>
        <pc:picChg chg="add mod">
          <ac:chgData name="BERNARD Benoît" userId="23ac8153-62ce-4460-a8b9-9ff108a55255" providerId="ADAL" clId="{6DA54A0F-3C15-439D-B640-66710A644C70}" dt="2024-06-04T09:34:58.755" v="125"/>
          <ac:picMkLst>
            <pc:docMk/>
            <pc:sldMk cId="4205122323" sldId="263"/>
            <ac:picMk id="4" creationId="{003AB6F9-A7E1-6939-EBD7-38905A26951F}"/>
          </ac:picMkLst>
        </pc:picChg>
        <pc:picChg chg="del">
          <ac:chgData name="BERNARD Benoît" userId="23ac8153-62ce-4460-a8b9-9ff108a55255" providerId="ADAL" clId="{6DA54A0F-3C15-439D-B640-66710A644C70}" dt="2024-06-04T09:34:58.602" v="124" actId="478"/>
          <ac:picMkLst>
            <pc:docMk/>
            <pc:sldMk cId="4205122323" sldId="263"/>
            <ac:picMk id="7" creationId="{0FDD8ACB-73F2-C347-B262-08D3A3944847}"/>
          </ac:picMkLst>
        </pc:picChg>
      </pc:sldChg>
      <pc:sldChg chg="addSp delSp modSp del">
        <pc:chgData name="BERNARD Benoît" userId="23ac8153-62ce-4460-a8b9-9ff108a55255" providerId="ADAL" clId="{6DA54A0F-3C15-439D-B640-66710A644C70}" dt="2024-06-04T12:16:14.987" v="501" actId="2696"/>
        <pc:sldMkLst>
          <pc:docMk/>
          <pc:sldMk cId="112752810" sldId="269"/>
        </pc:sldMkLst>
        <pc:spChg chg="add mod">
          <ac:chgData name="BERNARD Benoît" userId="23ac8153-62ce-4460-a8b9-9ff108a55255" providerId="ADAL" clId="{6DA54A0F-3C15-439D-B640-66710A644C70}" dt="2024-06-04T09:35:22.281" v="135"/>
          <ac:spMkLst>
            <pc:docMk/>
            <pc:sldMk cId="112752810" sldId="269"/>
            <ac:spMk id="3" creationId="{786E62C1-8EBF-88C9-D2A9-6FDC59F929F4}"/>
          </ac:spMkLst>
        </pc:spChg>
        <pc:spChg chg="del">
          <ac:chgData name="BERNARD Benoît" userId="23ac8153-62ce-4460-a8b9-9ff108a55255" providerId="ADAL" clId="{6DA54A0F-3C15-439D-B640-66710A644C70}" dt="2024-06-04T09:35:22.114" v="134" actId="478"/>
          <ac:spMkLst>
            <pc:docMk/>
            <pc:sldMk cId="112752810" sldId="269"/>
            <ac:spMk id="17" creationId="{210A5249-8065-BFF9-A211-E9F408B99E43}"/>
          </ac:spMkLst>
        </pc:spChg>
        <pc:picChg chg="add mod">
          <ac:chgData name="BERNARD Benoît" userId="23ac8153-62ce-4460-a8b9-9ff108a55255" providerId="ADAL" clId="{6DA54A0F-3C15-439D-B640-66710A644C70}" dt="2024-06-04T09:35:22.281" v="135"/>
          <ac:picMkLst>
            <pc:docMk/>
            <pc:sldMk cId="112752810" sldId="269"/>
            <ac:picMk id="4" creationId="{F2ABB58D-B7A5-8B72-BC1A-770761F044A5}"/>
          </ac:picMkLst>
        </pc:picChg>
        <pc:picChg chg="del">
          <ac:chgData name="BERNARD Benoît" userId="23ac8153-62ce-4460-a8b9-9ff108a55255" providerId="ADAL" clId="{6DA54A0F-3C15-439D-B640-66710A644C70}" dt="2024-06-04T09:35:22.114" v="134" actId="478"/>
          <ac:picMkLst>
            <pc:docMk/>
            <pc:sldMk cId="112752810" sldId="269"/>
            <ac:picMk id="18" creationId="{E3B69165-1666-83C7-98EA-DFFFB1E98A87}"/>
          </ac:picMkLst>
        </pc:picChg>
      </pc:sldChg>
      <pc:sldChg chg="addSp delSp modSp mod">
        <pc:chgData name="BERNARD Benoît" userId="23ac8153-62ce-4460-a8b9-9ff108a55255" providerId="ADAL" clId="{6DA54A0F-3C15-439D-B640-66710A644C70}" dt="2024-06-05T20:33:32.092" v="2948" actId="12788"/>
        <pc:sldMkLst>
          <pc:docMk/>
          <pc:sldMk cId="3298242888" sldId="272"/>
        </pc:sldMkLst>
        <pc:spChg chg="mod">
          <ac:chgData name="BERNARD Benoît" userId="23ac8153-62ce-4460-a8b9-9ff108a55255" providerId="ADAL" clId="{6DA54A0F-3C15-439D-B640-66710A644C70}" dt="2024-06-05T20:33:32.092" v="2948" actId="12788"/>
          <ac:spMkLst>
            <pc:docMk/>
            <pc:sldMk cId="3298242888" sldId="272"/>
            <ac:spMk id="15" creationId="{A4988F11-B6F1-E679-CD68-DC06CF8587AE}"/>
          </ac:spMkLst>
        </pc:spChg>
        <pc:picChg chg="del">
          <ac:chgData name="BERNARD Benoît" userId="23ac8153-62ce-4460-a8b9-9ff108a55255" providerId="ADAL" clId="{6DA54A0F-3C15-439D-B640-66710A644C70}" dt="2024-06-04T09:36:12.785" v="151" actId="478"/>
          <ac:picMkLst>
            <pc:docMk/>
            <pc:sldMk cId="3298242888" sldId="272"/>
            <ac:picMk id="2" creationId="{52EAE135-D4E7-4C8F-64FF-EA42707F50F5}"/>
          </ac:picMkLst>
        </pc:picChg>
        <pc:picChg chg="add mod">
          <ac:chgData name="BERNARD Benoît" userId="23ac8153-62ce-4460-a8b9-9ff108a55255" providerId="ADAL" clId="{6DA54A0F-3C15-439D-B640-66710A644C70}" dt="2024-06-04T09:36:18.830" v="155" actId="1076"/>
          <ac:picMkLst>
            <pc:docMk/>
            <pc:sldMk cId="3298242888" sldId="272"/>
            <ac:picMk id="1026" creationId="{60777D61-EA01-A436-436E-6B01A1C5CFE3}"/>
          </ac:picMkLst>
        </pc:picChg>
      </pc:sldChg>
      <pc:sldChg chg="addSp delSp modSp add mod">
        <pc:chgData name="BERNARD Benoît" userId="23ac8153-62ce-4460-a8b9-9ff108a55255" providerId="ADAL" clId="{6DA54A0F-3C15-439D-B640-66710A644C70}" dt="2024-06-05T20:25:04.999" v="2783"/>
        <pc:sldMkLst>
          <pc:docMk/>
          <pc:sldMk cId="1827298413" sldId="273"/>
        </pc:sldMkLst>
        <pc:spChg chg="add mod">
          <ac:chgData name="BERNARD Benoît" userId="23ac8153-62ce-4460-a8b9-9ff108a55255" providerId="ADAL" clId="{6DA54A0F-3C15-439D-B640-66710A644C70}" dt="2024-06-05T20:25:04.999" v="2783"/>
          <ac:spMkLst>
            <pc:docMk/>
            <pc:sldMk cId="1827298413" sldId="273"/>
            <ac:spMk id="11" creationId="{1E1636C1-39E7-2AEE-98B5-2E4C19EE087D}"/>
          </ac:spMkLst>
        </pc:spChg>
        <pc:spChg chg="mod">
          <ac:chgData name="BERNARD Benoît" userId="23ac8153-62ce-4460-a8b9-9ff108a55255" providerId="ADAL" clId="{6DA54A0F-3C15-439D-B640-66710A644C70}" dt="2024-06-04T12:31:07.345" v="694"/>
          <ac:spMkLst>
            <pc:docMk/>
            <pc:sldMk cId="1827298413" sldId="273"/>
            <ac:spMk id="12" creationId="{EB0E68BF-954B-E9A5-632C-862F66091231}"/>
          </ac:spMkLst>
        </pc:spChg>
        <pc:spChg chg="mod">
          <ac:chgData name="BERNARD Benoît" userId="23ac8153-62ce-4460-a8b9-9ff108a55255" providerId="ADAL" clId="{6DA54A0F-3C15-439D-B640-66710A644C70}" dt="2024-06-04T12:31:07.345" v="694"/>
          <ac:spMkLst>
            <pc:docMk/>
            <pc:sldMk cId="1827298413" sldId="273"/>
            <ac:spMk id="13" creationId="{698A3951-59A6-58D6-C026-96956A310DB4}"/>
          </ac:spMkLst>
        </pc:spChg>
        <pc:spChg chg="add mod">
          <ac:chgData name="BERNARD Benoît" userId="23ac8153-62ce-4460-a8b9-9ff108a55255" providerId="ADAL" clId="{6DA54A0F-3C15-439D-B640-66710A644C70}" dt="2024-06-05T18:50:29.859" v="2157" actId="14100"/>
          <ac:spMkLst>
            <pc:docMk/>
            <pc:sldMk cId="1827298413" sldId="273"/>
            <ac:spMk id="14" creationId="{AD33DC13-D602-8D4A-F4A5-BBD376CDA728}"/>
          </ac:spMkLst>
        </pc:spChg>
        <pc:spChg chg="del">
          <ac:chgData name="BERNARD Benoît" userId="23ac8153-62ce-4460-a8b9-9ff108a55255" providerId="ADAL" clId="{6DA54A0F-3C15-439D-B640-66710A644C70}" dt="2024-06-05T20:25:04.894" v="2782" actId="478"/>
          <ac:spMkLst>
            <pc:docMk/>
            <pc:sldMk cId="1827298413" sldId="273"/>
            <ac:spMk id="18" creationId="{80105C4A-7746-7D09-DE4B-CAD387567CA9}"/>
          </ac:spMkLst>
        </pc:spChg>
        <pc:grpChg chg="mod">
          <ac:chgData name="BERNARD Benoît" userId="23ac8153-62ce-4460-a8b9-9ff108a55255" providerId="ADAL" clId="{6DA54A0F-3C15-439D-B640-66710A644C70}" dt="2024-06-05T15:02:24.293" v="1074" actId="1037"/>
          <ac:grpSpMkLst>
            <pc:docMk/>
            <pc:sldMk cId="1827298413" sldId="273"/>
            <ac:grpSpMk id="5" creationId="{5698C84A-3560-B27D-68B8-76F4D84073C3}"/>
          </ac:grpSpMkLst>
        </pc:grpChg>
        <pc:grpChg chg="add del mod">
          <ac:chgData name="BERNARD Benoît" userId="23ac8153-62ce-4460-a8b9-9ff108a55255" providerId="ADAL" clId="{6DA54A0F-3C15-439D-B640-66710A644C70}" dt="2024-06-04T12:31:14.099" v="698" actId="478"/>
          <ac:grpSpMkLst>
            <pc:docMk/>
            <pc:sldMk cId="1827298413" sldId="273"/>
            <ac:grpSpMk id="10" creationId="{4DF9B6C3-FAED-8C58-CB52-3B0041078084}"/>
          </ac:grpSpMkLst>
        </pc:grpChg>
        <pc:picChg chg="add mod ord">
          <ac:chgData name="BERNARD Benoît" userId="23ac8153-62ce-4460-a8b9-9ff108a55255" providerId="ADAL" clId="{6DA54A0F-3C15-439D-B640-66710A644C70}" dt="2024-06-05T18:50:42.438" v="2162" actId="1076"/>
          <ac:picMkLst>
            <pc:docMk/>
            <pc:sldMk cId="1827298413" sldId="273"/>
            <ac:picMk id="10" creationId="{A9BA4DCB-22DA-702C-075C-42758006AFC7}"/>
          </ac:picMkLst>
        </pc:picChg>
        <pc:picChg chg="del">
          <ac:chgData name="BERNARD Benoît" userId="23ac8153-62ce-4460-a8b9-9ff108a55255" providerId="ADAL" clId="{6DA54A0F-3C15-439D-B640-66710A644C70}" dt="2024-06-04T12:31:00.123" v="692" actId="478"/>
          <ac:picMkLst>
            <pc:docMk/>
            <pc:sldMk cId="1827298413" sldId="273"/>
            <ac:picMk id="1026" creationId="{BA395161-BC08-C9FF-DEA4-C7CD6767F5B7}"/>
          </ac:picMkLst>
        </pc:picChg>
        <pc:cxnChg chg="del">
          <ac:chgData name="BERNARD Benoît" userId="23ac8153-62ce-4460-a8b9-9ff108a55255" providerId="ADAL" clId="{6DA54A0F-3C15-439D-B640-66710A644C70}" dt="2024-06-04T12:31:02.871" v="693" actId="478"/>
          <ac:cxnSpMkLst>
            <pc:docMk/>
            <pc:sldMk cId="1827298413" sldId="273"/>
            <ac:cxnSpMk id="11" creationId="{9F6D6E4A-B877-7F13-DF31-CE7A03FFABEA}"/>
          </ac:cxnSpMkLst>
        </pc:cxnChg>
      </pc:sldChg>
      <pc:sldChg chg="addSp delSp modSp add mod">
        <pc:chgData name="BERNARD Benoît" userId="23ac8153-62ce-4460-a8b9-9ff108a55255" providerId="ADAL" clId="{6DA54A0F-3C15-439D-B640-66710A644C70}" dt="2024-06-06T13:35:48.160" v="3328" actId="1076"/>
        <pc:sldMkLst>
          <pc:docMk/>
          <pc:sldMk cId="4267852133" sldId="274"/>
        </pc:sldMkLst>
        <pc:spChg chg="del">
          <ac:chgData name="BERNARD Benoît" userId="23ac8153-62ce-4460-a8b9-9ff108a55255" providerId="ADAL" clId="{6DA54A0F-3C15-439D-B640-66710A644C70}" dt="2024-06-05T20:24:38.021" v="2779" actId="478"/>
          <ac:spMkLst>
            <pc:docMk/>
            <pc:sldMk cId="4267852133" sldId="274"/>
            <ac:spMk id="3" creationId="{6CBAF342-8A34-5F0D-C8A4-84DA301832B5}"/>
          </ac:spMkLst>
        </pc:spChg>
        <pc:spChg chg="add mod">
          <ac:chgData name="BERNARD Benoît" userId="23ac8153-62ce-4460-a8b9-9ff108a55255" providerId="ADAL" clId="{6DA54A0F-3C15-439D-B640-66710A644C70}" dt="2024-06-06T13:35:41.230" v="3326" actId="1076"/>
          <ac:spMkLst>
            <pc:docMk/>
            <pc:sldMk cId="4267852133" sldId="274"/>
            <ac:spMk id="3" creationId="{8BD9AFE6-046B-0E32-BEE4-EA814A6205F1}"/>
          </ac:spMkLst>
        </pc:spChg>
        <pc:spChg chg="mod">
          <ac:chgData name="BERNARD Benoît" userId="23ac8153-62ce-4460-a8b9-9ff108a55255" providerId="ADAL" clId="{6DA54A0F-3C15-439D-B640-66710A644C70}" dt="2024-06-05T20:32:23.268" v="2918" actId="20577"/>
          <ac:spMkLst>
            <pc:docMk/>
            <pc:sldMk cId="4267852133" sldId="274"/>
            <ac:spMk id="9" creationId="{AC84FCAF-5CEA-5B3C-ECDF-063D5A4C9C80}"/>
          </ac:spMkLst>
        </pc:spChg>
        <pc:spChg chg="mod">
          <ac:chgData name="BERNARD Benoît" userId="23ac8153-62ce-4460-a8b9-9ff108a55255" providerId="ADAL" clId="{6DA54A0F-3C15-439D-B640-66710A644C70}" dt="2024-06-06T13:34:49.259" v="3311" actId="1036"/>
          <ac:spMkLst>
            <pc:docMk/>
            <pc:sldMk cId="4267852133" sldId="274"/>
            <ac:spMk id="10" creationId="{AECE2330-E1D9-727C-2ADB-B7A81B54953E}"/>
          </ac:spMkLst>
        </pc:spChg>
        <pc:spChg chg="del">
          <ac:chgData name="BERNARD Benoît" userId="23ac8153-62ce-4460-a8b9-9ff108a55255" providerId="ADAL" clId="{6DA54A0F-3C15-439D-B640-66710A644C70}" dt="2024-06-05T20:24:38.021" v="2779" actId="478"/>
          <ac:spMkLst>
            <pc:docMk/>
            <pc:sldMk cId="4267852133" sldId="274"/>
            <ac:spMk id="13" creationId="{CF16D652-09F7-A25E-AF4A-7C74F939C5D1}"/>
          </ac:spMkLst>
        </pc:spChg>
        <pc:spChg chg="add mod">
          <ac:chgData name="BERNARD Benoît" userId="23ac8153-62ce-4460-a8b9-9ff108a55255" providerId="ADAL" clId="{6DA54A0F-3C15-439D-B640-66710A644C70}" dt="2024-06-06T13:35:48.160" v="3328" actId="1076"/>
          <ac:spMkLst>
            <pc:docMk/>
            <pc:sldMk cId="4267852133" sldId="274"/>
            <ac:spMk id="14" creationId="{7B2B2D9C-7666-1ADC-B905-454011B83A7B}"/>
          </ac:spMkLst>
        </pc:spChg>
        <pc:spChg chg="add mod">
          <ac:chgData name="BERNARD Benoît" userId="23ac8153-62ce-4460-a8b9-9ff108a55255" providerId="ADAL" clId="{6DA54A0F-3C15-439D-B640-66710A644C70}" dt="2024-06-05T20:24:38.168" v="2780"/>
          <ac:spMkLst>
            <pc:docMk/>
            <pc:sldMk cId="4267852133" sldId="274"/>
            <ac:spMk id="16" creationId="{C1A4D85C-03B4-34E7-721B-A922E5427078}"/>
          </ac:spMkLst>
        </pc:spChg>
        <pc:spChg chg="add mod">
          <ac:chgData name="BERNARD Benoît" userId="23ac8153-62ce-4460-a8b9-9ff108a55255" providerId="ADAL" clId="{6DA54A0F-3C15-439D-B640-66710A644C70}" dt="2024-06-05T20:24:38.168" v="2780"/>
          <ac:spMkLst>
            <pc:docMk/>
            <pc:sldMk cId="4267852133" sldId="274"/>
            <ac:spMk id="17" creationId="{B7DA48C4-A62D-453F-C97C-58778B81C604}"/>
          </ac:spMkLst>
        </pc:spChg>
        <pc:grpChg chg="mod">
          <ac:chgData name="BERNARD Benoît" userId="23ac8153-62ce-4460-a8b9-9ff108a55255" providerId="ADAL" clId="{6DA54A0F-3C15-439D-B640-66710A644C70}" dt="2024-06-05T18:21:01.356" v="1226" actId="1037"/>
          <ac:grpSpMkLst>
            <pc:docMk/>
            <pc:sldMk cId="4267852133" sldId="274"/>
            <ac:grpSpMk id="8" creationId="{DFC3C98D-BA21-667A-68B9-77B02D0092AB}"/>
          </ac:grpSpMkLst>
        </pc:grpChg>
        <pc:picChg chg="add mod">
          <ac:chgData name="BERNARD Benoît" userId="23ac8153-62ce-4460-a8b9-9ff108a55255" providerId="ADAL" clId="{6DA54A0F-3C15-439D-B640-66710A644C70}" dt="2024-06-05T19:11:54.541" v="2445" actId="1036"/>
          <ac:picMkLst>
            <pc:docMk/>
            <pc:sldMk cId="4267852133" sldId="274"/>
            <ac:picMk id="6" creationId="{C021E98C-54C5-AADD-13EC-6CB4274173FB}"/>
          </ac:picMkLst>
        </pc:picChg>
        <pc:picChg chg="add mod">
          <ac:chgData name="BERNARD Benoît" userId="23ac8153-62ce-4460-a8b9-9ff108a55255" providerId="ADAL" clId="{6DA54A0F-3C15-439D-B640-66710A644C70}" dt="2024-06-05T19:11:55.763" v="2453" actId="1036"/>
          <ac:picMkLst>
            <pc:docMk/>
            <pc:sldMk cId="4267852133" sldId="274"/>
            <ac:picMk id="12" creationId="{73732C31-8E4B-FC9A-AB44-439880655164}"/>
          </ac:picMkLst>
        </pc:picChg>
        <pc:picChg chg="add">
          <ac:chgData name="BERNARD Benoît" userId="23ac8153-62ce-4460-a8b9-9ff108a55255" providerId="ADAL" clId="{6DA54A0F-3C15-439D-B640-66710A644C70}" dt="2024-06-05T19:10:24.546" v="2414"/>
          <ac:picMkLst>
            <pc:docMk/>
            <pc:sldMk cId="4267852133" sldId="274"/>
            <ac:picMk id="1026" creationId="{82C543E3-65F7-936C-07F5-15C0C56B909B}"/>
          </ac:picMkLst>
        </pc:picChg>
        <pc:picChg chg="add del mod">
          <ac:chgData name="BERNARD Benoît" userId="23ac8153-62ce-4460-a8b9-9ff108a55255" providerId="ADAL" clId="{6DA54A0F-3C15-439D-B640-66710A644C70}" dt="2024-06-05T19:11:46.270" v="2429" actId="478"/>
          <ac:picMkLst>
            <pc:docMk/>
            <pc:sldMk cId="4267852133" sldId="274"/>
            <ac:picMk id="1028" creationId="{D6D0081F-8B40-66BA-E2DB-478ED001906E}"/>
          </ac:picMkLst>
        </pc:picChg>
        <pc:picChg chg="add del">
          <ac:chgData name="BERNARD Benoît" userId="23ac8153-62ce-4460-a8b9-9ff108a55255" providerId="ADAL" clId="{6DA54A0F-3C15-439D-B640-66710A644C70}" dt="2024-06-05T19:11:42.356" v="2426" actId="478"/>
          <ac:picMkLst>
            <pc:docMk/>
            <pc:sldMk cId="4267852133" sldId="274"/>
            <ac:picMk id="1030" creationId="{2EFB8F5E-D29A-DB94-7E85-891D62B969FA}"/>
          </ac:picMkLst>
        </pc:picChg>
        <pc:picChg chg="del">
          <ac:chgData name="BERNARD Benoît" userId="23ac8153-62ce-4460-a8b9-9ff108a55255" providerId="ADAL" clId="{6DA54A0F-3C15-439D-B640-66710A644C70}" dt="2024-06-05T18:21:04.803" v="1227" actId="478"/>
          <ac:picMkLst>
            <pc:docMk/>
            <pc:sldMk cId="4267852133" sldId="274"/>
            <ac:picMk id="2052" creationId="{DD2F50C2-C03C-22CB-23DF-40A960F2E3CC}"/>
          </ac:picMkLst>
        </pc:picChg>
      </pc:sldChg>
      <pc:sldChg chg="addSp delSp modSp add del mod">
        <pc:chgData name="BERNARD Benoît" userId="23ac8153-62ce-4460-a8b9-9ff108a55255" providerId="ADAL" clId="{6DA54A0F-3C15-439D-B640-66710A644C70}" dt="2024-06-05T20:32:33.217" v="2920"/>
        <pc:sldMkLst>
          <pc:docMk/>
          <pc:sldMk cId="575230017" sldId="275"/>
        </pc:sldMkLst>
        <pc:spChg chg="del">
          <ac:chgData name="BERNARD Benoît" userId="23ac8153-62ce-4460-a8b9-9ff108a55255" providerId="ADAL" clId="{6DA54A0F-3C15-439D-B640-66710A644C70}" dt="2024-06-05T20:32:33.101" v="2919" actId="478"/>
          <ac:spMkLst>
            <pc:docMk/>
            <pc:sldMk cId="575230017" sldId="275"/>
            <ac:spMk id="2" creationId="{B030A62D-A620-2010-EAF4-60BD6D7C0CA5}"/>
          </ac:spMkLst>
        </pc:spChg>
        <pc:spChg chg="del">
          <ac:chgData name="BERNARD Benoît" userId="23ac8153-62ce-4460-a8b9-9ff108a55255" providerId="ADAL" clId="{6DA54A0F-3C15-439D-B640-66710A644C70}" dt="2024-06-05T20:24:26.415" v="2775" actId="478"/>
          <ac:spMkLst>
            <pc:docMk/>
            <pc:sldMk cId="575230017" sldId="275"/>
            <ac:spMk id="3" creationId="{58E2D17B-36A4-BEE7-8972-497C533626A5}"/>
          </ac:spMkLst>
        </pc:spChg>
        <pc:spChg chg="add mod">
          <ac:chgData name="BERNARD Benoît" userId="23ac8153-62ce-4460-a8b9-9ff108a55255" providerId="ADAL" clId="{6DA54A0F-3C15-439D-B640-66710A644C70}" dt="2024-06-05T19:04:20.932" v="2385"/>
          <ac:spMkLst>
            <pc:docMk/>
            <pc:sldMk cId="575230017" sldId="275"/>
            <ac:spMk id="6" creationId="{947C34A8-69AF-5DDE-AA9E-B30E6B7EE139}"/>
          </ac:spMkLst>
        </pc:spChg>
        <pc:spChg chg="mod">
          <ac:chgData name="BERNARD Benoît" userId="23ac8153-62ce-4460-a8b9-9ff108a55255" providerId="ADAL" clId="{6DA54A0F-3C15-439D-B640-66710A644C70}" dt="2024-06-05T20:32:15.885" v="2914" actId="20577"/>
          <ac:spMkLst>
            <pc:docMk/>
            <pc:sldMk cId="575230017" sldId="275"/>
            <ac:spMk id="9" creationId="{8E666827-6997-FB1A-D816-00935E023CFA}"/>
          </ac:spMkLst>
        </pc:spChg>
        <pc:spChg chg="add del mod">
          <ac:chgData name="BERNARD Benoît" userId="23ac8153-62ce-4460-a8b9-9ff108a55255" providerId="ADAL" clId="{6DA54A0F-3C15-439D-B640-66710A644C70}" dt="2024-06-05T19:00:14.250" v="2352" actId="478"/>
          <ac:spMkLst>
            <pc:docMk/>
            <pc:sldMk cId="575230017" sldId="275"/>
            <ac:spMk id="12" creationId="{C0F8ECD6-979A-C81B-33F5-807D0966919D}"/>
          </ac:spMkLst>
        </pc:spChg>
        <pc:spChg chg="del">
          <ac:chgData name="BERNARD Benoît" userId="23ac8153-62ce-4460-a8b9-9ff108a55255" providerId="ADAL" clId="{6DA54A0F-3C15-439D-B640-66710A644C70}" dt="2024-06-05T20:24:26.415" v="2775" actId="478"/>
          <ac:spMkLst>
            <pc:docMk/>
            <pc:sldMk cId="575230017" sldId="275"/>
            <ac:spMk id="17" creationId="{94FC7765-F1F9-1A94-0A9C-67E9667CFF72}"/>
          </ac:spMkLst>
        </pc:spChg>
        <pc:spChg chg="add mod">
          <ac:chgData name="BERNARD Benoît" userId="23ac8153-62ce-4460-a8b9-9ff108a55255" providerId="ADAL" clId="{6DA54A0F-3C15-439D-B640-66710A644C70}" dt="2024-06-05T19:05:15.722" v="2397" actId="767"/>
          <ac:spMkLst>
            <pc:docMk/>
            <pc:sldMk cId="575230017" sldId="275"/>
            <ac:spMk id="18" creationId="{8558FA1F-D609-8BF9-A160-6D171A831A16}"/>
          </ac:spMkLst>
        </pc:spChg>
        <pc:spChg chg="add mod">
          <ac:chgData name="BERNARD Benoît" userId="23ac8153-62ce-4460-a8b9-9ff108a55255" providerId="ADAL" clId="{6DA54A0F-3C15-439D-B640-66710A644C70}" dt="2024-06-05T19:08:03.233" v="2406" actId="164"/>
          <ac:spMkLst>
            <pc:docMk/>
            <pc:sldMk cId="575230017" sldId="275"/>
            <ac:spMk id="19" creationId="{49D93429-78AF-70BF-30CC-B18302E0658A}"/>
          </ac:spMkLst>
        </pc:spChg>
        <pc:spChg chg="add mod">
          <ac:chgData name="BERNARD Benoît" userId="23ac8153-62ce-4460-a8b9-9ff108a55255" providerId="ADAL" clId="{6DA54A0F-3C15-439D-B640-66710A644C70}" dt="2024-06-05T20:24:26.570" v="2776"/>
          <ac:spMkLst>
            <pc:docMk/>
            <pc:sldMk cId="575230017" sldId="275"/>
            <ac:spMk id="22" creationId="{E3EA0C9F-9A9E-01B9-4D80-2E37CB3A9A5D}"/>
          </ac:spMkLst>
        </pc:spChg>
        <pc:spChg chg="add mod">
          <ac:chgData name="BERNARD Benoît" userId="23ac8153-62ce-4460-a8b9-9ff108a55255" providerId="ADAL" clId="{6DA54A0F-3C15-439D-B640-66710A644C70}" dt="2024-06-05T20:24:26.570" v="2776"/>
          <ac:spMkLst>
            <pc:docMk/>
            <pc:sldMk cId="575230017" sldId="275"/>
            <ac:spMk id="23" creationId="{26B7ED3A-DD1D-0818-5888-BC052AE9EE8B}"/>
          </ac:spMkLst>
        </pc:spChg>
        <pc:spChg chg="add mod">
          <ac:chgData name="BERNARD Benoît" userId="23ac8153-62ce-4460-a8b9-9ff108a55255" providerId="ADAL" clId="{6DA54A0F-3C15-439D-B640-66710A644C70}" dt="2024-06-05T20:32:33.217" v="2920"/>
          <ac:spMkLst>
            <pc:docMk/>
            <pc:sldMk cId="575230017" sldId="275"/>
            <ac:spMk id="24" creationId="{16DA7B64-7942-512E-6DDE-54B1EDD8D9EB}"/>
          </ac:spMkLst>
        </pc:spChg>
        <pc:grpChg chg="mod">
          <ac:chgData name="BERNARD Benoît" userId="23ac8153-62ce-4460-a8b9-9ff108a55255" providerId="ADAL" clId="{6DA54A0F-3C15-439D-B640-66710A644C70}" dt="2024-06-05T15:01:36.297" v="889" actId="1038"/>
          <ac:grpSpMkLst>
            <pc:docMk/>
            <pc:sldMk cId="575230017" sldId="275"/>
            <ac:grpSpMk id="8" creationId="{EF4CE2BD-2730-FA0F-6748-05927E7129D3}"/>
          </ac:grpSpMkLst>
        </pc:grpChg>
        <pc:grpChg chg="add mod">
          <ac:chgData name="BERNARD Benoît" userId="23ac8153-62ce-4460-a8b9-9ff108a55255" providerId="ADAL" clId="{6DA54A0F-3C15-439D-B640-66710A644C70}" dt="2024-06-05T19:08:49.208" v="2408" actId="1076"/>
          <ac:grpSpMkLst>
            <pc:docMk/>
            <pc:sldMk cId="575230017" sldId="275"/>
            <ac:grpSpMk id="20" creationId="{9F0F0CCC-1879-33E3-7745-120C85CCB4D7}"/>
          </ac:grpSpMkLst>
        </pc:grpChg>
        <pc:picChg chg="del">
          <ac:chgData name="BERNARD Benoît" userId="23ac8153-62ce-4460-a8b9-9ff108a55255" providerId="ADAL" clId="{6DA54A0F-3C15-439D-B640-66710A644C70}" dt="2024-06-05T20:32:33.101" v="2919" actId="478"/>
          <ac:picMkLst>
            <pc:docMk/>
            <pc:sldMk cId="575230017" sldId="275"/>
            <ac:picMk id="4" creationId="{C0E15FE3-DA40-141F-A32A-CBA28BE3BEE7}"/>
          </ac:picMkLst>
        </pc:picChg>
        <pc:picChg chg="add mod ord">
          <ac:chgData name="BERNARD Benoît" userId="23ac8153-62ce-4460-a8b9-9ff108a55255" providerId="ADAL" clId="{6DA54A0F-3C15-439D-B640-66710A644C70}" dt="2024-06-05T19:08:03.233" v="2406" actId="164"/>
          <ac:picMkLst>
            <pc:docMk/>
            <pc:sldMk cId="575230017" sldId="275"/>
            <ac:picMk id="14" creationId="{AAFBD7DF-15DD-00D8-F50F-34DD02860BC9}"/>
          </ac:picMkLst>
        </pc:picChg>
        <pc:picChg chg="add">
          <ac:chgData name="BERNARD Benoît" userId="23ac8153-62ce-4460-a8b9-9ff108a55255" providerId="ADAL" clId="{6DA54A0F-3C15-439D-B640-66710A644C70}" dt="2024-06-05T19:04:43.713" v="2392"/>
          <ac:picMkLst>
            <pc:docMk/>
            <pc:sldMk cId="575230017" sldId="275"/>
            <ac:picMk id="16" creationId="{5C675E95-F0E4-1E8C-7FD9-E432F3DB7C1E}"/>
          </ac:picMkLst>
        </pc:picChg>
        <pc:picChg chg="add mod">
          <ac:chgData name="BERNARD Benoît" userId="23ac8153-62ce-4460-a8b9-9ff108a55255" providerId="ADAL" clId="{6DA54A0F-3C15-439D-B640-66710A644C70}" dt="2024-06-05T20:32:33.217" v="2920"/>
          <ac:picMkLst>
            <pc:docMk/>
            <pc:sldMk cId="575230017" sldId="275"/>
            <ac:picMk id="25" creationId="{39CD1BC6-2283-0169-D5FA-DD18277EE05C}"/>
          </ac:picMkLst>
        </pc:picChg>
        <pc:picChg chg="add del">
          <ac:chgData name="BERNARD Benoît" userId="23ac8153-62ce-4460-a8b9-9ff108a55255" providerId="ADAL" clId="{6DA54A0F-3C15-439D-B640-66710A644C70}" dt="2024-06-05T15:01:27.731" v="796" actId="478"/>
          <ac:picMkLst>
            <pc:docMk/>
            <pc:sldMk cId="575230017" sldId="275"/>
            <ac:picMk id="2050" creationId="{D22CFA47-1A5C-22E8-B6FF-1A3DC652BD21}"/>
          </ac:picMkLst>
        </pc:picChg>
      </pc:sldChg>
      <pc:sldChg chg="addSp delSp modSp del mod">
        <pc:chgData name="BERNARD Benoît" userId="23ac8153-62ce-4460-a8b9-9ff108a55255" providerId="ADAL" clId="{6DA54A0F-3C15-439D-B640-66710A644C70}" dt="2024-06-04T12:12:57.310" v="405" actId="2696"/>
        <pc:sldMkLst>
          <pc:docMk/>
          <pc:sldMk cId="3042686193" sldId="275"/>
        </pc:sldMkLst>
        <pc:spChg chg="add mod">
          <ac:chgData name="BERNARD Benoît" userId="23ac8153-62ce-4460-a8b9-9ff108a55255" providerId="ADAL" clId="{6DA54A0F-3C15-439D-B640-66710A644C70}" dt="2024-06-04T09:35:08.649" v="131"/>
          <ac:spMkLst>
            <pc:docMk/>
            <pc:sldMk cId="3042686193" sldId="275"/>
            <ac:spMk id="2" creationId="{F5140607-8654-EE2E-6406-EFF64BEA0CF6}"/>
          </ac:spMkLst>
        </pc:spChg>
        <pc:spChg chg="del mod">
          <ac:chgData name="BERNARD Benoît" userId="23ac8153-62ce-4460-a8b9-9ff108a55255" providerId="ADAL" clId="{6DA54A0F-3C15-439D-B640-66710A644C70}" dt="2024-06-04T09:35:08.495" v="130" actId="478"/>
          <ac:spMkLst>
            <pc:docMk/>
            <pc:sldMk cId="3042686193" sldId="275"/>
            <ac:spMk id="4" creationId="{9B95B289-7F7A-5D86-4D66-9F8D517B3760}"/>
          </ac:spMkLst>
        </pc:spChg>
        <pc:picChg chg="add mod">
          <ac:chgData name="BERNARD Benoît" userId="23ac8153-62ce-4460-a8b9-9ff108a55255" providerId="ADAL" clId="{6DA54A0F-3C15-439D-B640-66710A644C70}" dt="2024-06-04T09:35:08.649" v="131"/>
          <ac:picMkLst>
            <pc:docMk/>
            <pc:sldMk cId="3042686193" sldId="275"/>
            <ac:picMk id="3" creationId="{F3BCA089-00FF-1EA6-1E88-F2BAB7446E15}"/>
          </ac:picMkLst>
        </pc:picChg>
        <pc:picChg chg="del">
          <ac:chgData name="BERNARD Benoît" userId="23ac8153-62ce-4460-a8b9-9ff108a55255" providerId="ADAL" clId="{6DA54A0F-3C15-439D-B640-66710A644C70}" dt="2024-06-04T09:35:08.495" v="130" actId="478"/>
          <ac:picMkLst>
            <pc:docMk/>
            <pc:sldMk cId="3042686193" sldId="275"/>
            <ac:picMk id="5" creationId="{573DD142-F593-4E52-751C-AA22567F29D9}"/>
          </ac:picMkLst>
        </pc:picChg>
      </pc:sldChg>
      <pc:sldChg chg="addSp delSp modSp add mod">
        <pc:chgData name="BERNARD Benoît" userId="23ac8153-62ce-4460-a8b9-9ff108a55255" providerId="ADAL" clId="{6DA54A0F-3C15-439D-B640-66710A644C70}" dt="2024-06-05T20:23:11.564" v="2764" actId="478"/>
        <pc:sldMkLst>
          <pc:docMk/>
          <pc:sldMk cId="1211790100" sldId="276"/>
        </pc:sldMkLst>
        <pc:spChg chg="add mod">
          <ac:chgData name="BERNARD Benoît" userId="23ac8153-62ce-4460-a8b9-9ff108a55255" providerId="ADAL" clId="{6DA54A0F-3C15-439D-B640-66710A644C70}" dt="2024-06-05T18:54:31.469" v="2269" actId="1076"/>
          <ac:spMkLst>
            <pc:docMk/>
            <pc:sldMk cId="1211790100" sldId="276"/>
            <ac:spMk id="2" creationId="{F3269346-ED15-2F58-97B2-AAE42CA2172E}"/>
          </ac:spMkLst>
        </pc:spChg>
        <pc:spChg chg="add mod">
          <ac:chgData name="BERNARD Benoît" userId="23ac8153-62ce-4460-a8b9-9ff108a55255" providerId="ADAL" clId="{6DA54A0F-3C15-439D-B640-66710A644C70}" dt="2024-06-05T15:05:31.122" v="1139" actId="115"/>
          <ac:spMkLst>
            <pc:docMk/>
            <pc:sldMk cId="1211790100" sldId="276"/>
            <ac:spMk id="6" creationId="{8C749950-80B0-BC37-D941-1522AD87350E}"/>
          </ac:spMkLst>
        </pc:spChg>
        <pc:grpChg chg="mod">
          <ac:chgData name="BERNARD Benoît" userId="23ac8153-62ce-4460-a8b9-9ff108a55255" providerId="ADAL" clId="{6DA54A0F-3C15-439D-B640-66710A644C70}" dt="2024-06-05T15:01:51.058" v="994" actId="1037"/>
          <ac:grpSpMkLst>
            <pc:docMk/>
            <pc:sldMk cId="1211790100" sldId="276"/>
            <ac:grpSpMk id="8" creationId="{A4D0DF46-BC22-5754-EF1E-3F69B3ABA594}"/>
          </ac:grpSpMkLst>
        </pc:grpChg>
        <pc:picChg chg="add mod ord">
          <ac:chgData name="BERNARD Benoît" userId="23ac8153-62ce-4460-a8b9-9ff108a55255" providerId="ADAL" clId="{6DA54A0F-3C15-439D-B640-66710A644C70}" dt="2024-06-05T15:04:04.768" v="1090" actId="1076"/>
          <ac:picMkLst>
            <pc:docMk/>
            <pc:sldMk cId="1211790100" sldId="276"/>
            <ac:picMk id="3" creationId="{207C4839-A554-81BD-CF92-697BB0A978DD}"/>
          </ac:picMkLst>
        </pc:picChg>
        <pc:picChg chg="del">
          <ac:chgData name="BERNARD Benoît" userId="23ac8153-62ce-4460-a8b9-9ff108a55255" providerId="ADAL" clId="{6DA54A0F-3C15-439D-B640-66710A644C70}" dt="2024-06-05T20:23:11.564" v="2764" actId="478"/>
          <ac:picMkLst>
            <pc:docMk/>
            <pc:sldMk cId="1211790100" sldId="276"/>
            <ac:picMk id="12" creationId="{3902A7A8-02D6-C417-DBF2-2EAED5D007CD}"/>
          </ac:picMkLst>
        </pc:picChg>
        <pc:picChg chg="del">
          <ac:chgData name="BERNARD Benoît" userId="23ac8153-62ce-4460-a8b9-9ff108a55255" providerId="ADAL" clId="{6DA54A0F-3C15-439D-B640-66710A644C70}" dt="2024-06-05T15:01:43.116" v="891" actId="478"/>
          <ac:picMkLst>
            <pc:docMk/>
            <pc:sldMk cId="1211790100" sldId="276"/>
            <ac:picMk id="1026" creationId="{76F0FFE9-FC69-ADF6-64E5-C7AF32927066}"/>
          </ac:picMkLst>
        </pc:picChg>
      </pc:sldChg>
      <pc:sldChg chg="del">
        <pc:chgData name="BERNARD Benoît" userId="23ac8153-62ce-4460-a8b9-9ff108a55255" providerId="ADAL" clId="{6DA54A0F-3C15-439D-B640-66710A644C70}" dt="2024-06-04T12:12:55.491" v="404" actId="2696"/>
        <pc:sldMkLst>
          <pc:docMk/>
          <pc:sldMk cId="1746111369" sldId="276"/>
        </pc:sldMkLst>
      </pc:sldChg>
      <pc:sldChg chg="addSp delSp modSp add mod">
        <pc:chgData name="BERNARD Benoît" userId="23ac8153-62ce-4460-a8b9-9ff108a55255" providerId="ADAL" clId="{6DA54A0F-3C15-439D-B640-66710A644C70}" dt="2024-06-05T20:23:15.063" v="2765" actId="478"/>
        <pc:sldMkLst>
          <pc:docMk/>
          <pc:sldMk cId="1656301563" sldId="277"/>
        </pc:sldMkLst>
        <pc:spChg chg="add mod">
          <ac:chgData name="BERNARD Benoît" userId="23ac8153-62ce-4460-a8b9-9ff108a55255" providerId="ADAL" clId="{6DA54A0F-3C15-439D-B640-66710A644C70}" dt="2024-06-05T15:05:34.853" v="1140" actId="115"/>
          <ac:spMkLst>
            <pc:docMk/>
            <pc:sldMk cId="1656301563" sldId="277"/>
            <ac:spMk id="2" creationId="{5AA42CB9-EBAB-A79E-ED66-C1602542C517}"/>
          </ac:spMkLst>
        </pc:spChg>
        <pc:spChg chg="add del mod">
          <ac:chgData name="BERNARD Benoît" userId="23ac8153-62ce-4460-a8b9-9ff108a55255" providerId="ADAL" clId="{6DA54A0F-3C15-439D-B640-66710A644C70}" dt="2024-06-05T18:56:16.669" v="2293" actId="478"/>
          <ac:spMkLst>
            <pc:docMk/>
            <pc:sldMk cId="1656301563" sldId="277"/>
            <ac:spMk id="6" creationId="{34A9130B-6F35-40EF-99C9-53A9A3CB1778}"/>
          </ac:spMkLst>
        </pc:spChg>
        <pc:grpChg chg="del">
          <ac:chgData name="BERNARD Benoît" userId="23ac8153-62ce-4460-a8b9-9ff108a55255" providerId="ADAL" clId="{6DA54A0F-3C15-439D-B640-66710A644C70}" dt="2024-06-05T15:03:52.258" v="1085" actId="478"/>
          <ac:grpSpMkLst>
            <pc:docMk/>
            <pc:sldMk cId="1656301563" sldId="277"/>
            <ac:grpSpMk id="8" creationId="{A4D0DF46-BC22-5754-EF1E-3F69B3ABA594}"/>
          </ac:grpSpMkLst>
        </pc:grpChg>
        <pc:picChg chg="mod">
          <ac:chgData name="BERNARD Benoît" userId="23ac8153-62ce-4460-a8b9-9ff108a55255" providerId="ADAL" clId="{6DA54A0F-3C15-439D-B640-66710A644C70}" dt="2024-06-05T15:03:59.360" v="1088" actId="1076"/>
          <ac:picMkLst>
            <pc:docMk/>
            <pc:sldMk cId="1656301563" sldId="277"/>
            <ac:picMk id="3" creationId="{207C4839-A554-81BD-CF92-697BB0A978DD}"/>
          </ac:picMkLst>
        </pc:picChg>
        <pc:picChg chg="del">
          <ac:chgData name="BERNARD Benoît" userId="23ac8153-62ce-4460-a8b9-9ff108a55255" providerId="ADAL" clId="{6DA54A0F-3C15-439D-B640-66710A644C70}" dt="2024-06-05T20:23:15.063" v="2765" actId="478"/>
          <ac:picMkLst>
            <pc:docMk/>
            <pc:sldMk cId="1656301563" sldId="277"/>
            <ac:picMk id="12" creationId="{3902A7A8-02D6-C417-DBF2-2EAED5D007CD}"/>
          </ac:picMkLst>
        </pc:picChg>
        <pc:cxnChg chg="add mod">
          <ac:chgData name="BERNARD Benoît" userId="23ac8153-62ce-4460-a8b9-9ff108a55255" providerId="ADAL" clId="{6DA54A0F-3C15-439D-B640-66710A644C70}" dt="2024-06-05T18:56:07.318" v="2292" actId="14100"/>
          <ac:cxnSpMkLst>
            <pc:docMk/>
            <pc:sldMk cId="1656301563" sldId="277"/>
            <ac:cxnSpMk id="8" creationId="{75FEDF77-43D1-F920-AC57-2FB366C4967D}"/>
          </ac:cxnSpMkLst>
        </pc:cxnChg>
        <pc:cxnChg chg="add mod">
          <ac:chgData name="BERNARD Benoît" userId="23ac8153-62ce-4460-a8b9-9ff108a55255" providerId="ADAL" clId="{6DA54A0F-3C15-439D-B640-66710A644C70}" dt="2024-06-05T18:56:27.565" v="2304" actId="1035"/>
          <ac:cxnSpMkLst>
            <pc:docMk/>
            <pc:sldMk cId="1656301563" sldId="277"/>
            <ac:cxnSpMk id="23" creationId="{597FD04B-6A6E-F1E0-3AA0-E4F0976572DE}"/>
          </ac:cxnSpMkLst>
        </pc:cxnChg>
        <pc:cxnChg chg="add mod">
          <ac:chgData name="BERNARD Benoît" userId="23ac8153-62ce-4460-a8b9-9ff108a55255" providerId="ADAL" clId="{6DA54A0F-3C15-439D-B640-66710A644C70}" dt="2024-06-05T18:56:44.922" v="2306" actId="1076"/>
          <ac:cxnSpMkLst>
            <pc:docMk/>
            <pc:sldMk cId="1656301563" sldId="277"/>
            <ac:cxnSpMk id="24" creationId="{4A48FB6F-F3EA-11AB-D32A-D08B88F2B7E5}"/>
          </ac:cxnSpMkLst>
        </pc:cxnChg>
        <pc:cxnChg chg="add mod">
          <ac:chgData name="BERNARD Benoît" userId="23ac8153-62ce-4460-a8b9-9ff108a55255" providerId="ADAL" clId="{6DA54A0F-3C15-439D-B640-66710A644C70}" dt="2024-06-05T18:57:00.416" v="2327" actId="1038"/>
          <ac:cxnSpMkLst>
            <pc:docMk/>
            <pc:sldMk cId="1656301563" sldId="277"/>
            <ac:cxnSpMk id="25" creationId="{9C7A8E5E-C214-EFE4-BD4C-AF84CA50717F}"/>
          </ac:cxnSpMkLst>
        </pc:cxnChg>
      </pc:sldChg>
      <pc:sldChg chg="addSp delSp modSp add mod ord">
        <pc:chgData name="BERNARD Benoît" userId="23ac8153-62ce-4460-a8b9-9ff108a55255" providerId="ADAL" clId="{6DA54A0F-3C15-439D-B640-66710A644C70}" dt="2024-06-05T20:32:01.130" v="2906" actId="20577"/>
        <pc:sldMkLst>
          <pc:docMk/>
          <pc:sldMk cId="468975881" sldId="278"/>
        </pc:sldMkLst>
        <pc:spChg chg="add mod">
          <ac:chgData name="BERNARD Benoît" userId="23ac8153-62ce-4460-a8b9-9ff108a55255" providerId="ADAL" clId="{6DA54A0F-3C15-439D-B640-66710A644C70}" dt="2024-06-05T18:21:41.391" v="1273" actId="20577"/>
          <ac:spMkLst>
            <pc:docMk/>
            <pc:sldMk cId="468975881" sldId="278"/>
            <ac:spMk id="2" creationId="{714B959E-DF0C-29D3-7E93-BC072AEA51B9}"/>
          </ac:spMkLst>
        </pc:spChg>
        <pc:spChg chg="add mod">
          <ac:chgData name="BERNARD Benoît" userId="23ac8153-62ce-4460-a8b9-9ff108a55255" providerId="ADAL" clId="{6DA54A0F-3C15-439D-B640-66710A644C70}" dt="2024-06-05T18:27:26.912" v="1492" actId="164"/>
          <ac:spMkLst>
            <pc:docMk/>
            <pc:sldMk cId="468975881" sldId="278"/>
            <ac:spMk id="6" creationId="{FA34CA8A-7290-E48F-CABC-B0A9DE876FAA}"/>
          </ac:spMkLst>
        </pc:spChg>
        <pc:spChg chg="add mod">
          <ac:chgData name="BERNARD Benoît" userId="23ac8153-62ce-4460-a8b9-9ff108a55255" providerId="ADAL" clId="{6DA54A0F-3C15-439D-B640-66710A644C70}" dt="2024-06-05T18:27:26.912" v="1492" actId="164"/>
          <ac:spMkLst>
            <pc:docMk/>
            <pc:sldMk cId="468975881" sldId="278"/>
            <ac:spMk id="7" creationId="{49B77B62-4CB5-8A79-EFD3-B0E5F46961AE}"/>
          </ac:spMkLst>
        </pc:spChg>
        <pc:spChg chg="mod">
          <ac:chgData name="BERNARD Benoît" userId="23ac8153-62ce-4460-a8b9-9ff108a55255" providerId="ADAL" clId="{6DA54A0F-3C15-439D-B640-66710A644C70}" dt="2024-06-05T20:32:01.130" v="2906" actId="20577"/>
          <ac:spMkLst>
            <pc:docMk/>
            <pc:sldMk cId="468975881" sldId="278"/>
            <ac:spMk id="9" creationId="{B590A8D1-1F0D-A207-D377-87BDCFA587D1}"/>
          </ac:spMkLst>
        </pc:spChg>
        <pc:spChg chg="mod">
          <ac:chgData name="BERNARD Benoît" userId="23ac8153-62ce-4460-a8b9-9ff108a55255" providerId="ADAL" clId="{6DA54A0F-3C15-439D-B640-66710A644C70}" dt="2024-06-05T18:23:29.359" v="1327" actId="20577"/>
          <ac:spMkLst>
            <pc:docMk/>
            <pc:sldMk cId="468975881" sldId="278"/>
            <ac:spMk id="10" creationId="{FE775178-26FB-B919-EB97-E4DCF8B4ECC7}"/>
          </ac:spMkLst>
        </pc:spChg>
        <pc:spChg chg="add mod">
          <ac:chgData name="BERNARD Benoît" userId="23ac8153-62ce-4460-a8b9-9ff108a55255" providerId="ADAL" clId="{6DA54A0F-3C15-439D-B640-66710A644C70}" dt="2024-06-05T18:27:26.912" v="1492" actId="164"/>
          <ac:spMkLst>
            <pc:docMk/>
            <pc:sldMk cId="468975881" sldId="278"/>
            <ac:spMk id="13" creationId="{DE8769DF-3201-6670-2B82-2BFDC2515F79}"/>
          </ac:spMkLst>
        </pc:spChg>
        <pc:spChg chg="mod">
          <ac:chgData name="BERNARD Benoît" userId="23ac8153-62ce-4460-a8b9-9ff108a55255" providerId="ADAL" clId="{6DA54A0F-3C15-439D-B640-66710A644C70}" dt="2024-06-05T18:22:18.691" v="1305" actId="1076"/>
          <ac:spMkLst>
            <pc:docMk/>
            <pc:sldMk cId="468975881" sldId="278"/>
            <ac:spMk id="14" creationId="{8A6E2FFB-3649-07E9-4CBD-16192C4326FE}"/>
          </ac:spMkLst>
        </pc:spChg>
        <pc:spChg chg="del">
          <ac:chgData name="BERNARD Benoît" userId="23ac8153-62ce-4460-a8b9-9ff108a55255" providerId="ADAL" clId="{6DA54A0F-3C15-439D-B640-66710A644C70}" dt="2024-06-05T18:22:09.843" v="1304" actId="478"/>
          <ac:spMkLst>
            <pc:docMk/>
            <pc:sldMk cId="468975881" sldId="278"/>
            <ac:spMk id="22" creationId="{0776166E-9BB5-59B8-642C-1BF5261B91EB}"/>
          </ac:spMkLst>
        </pc:spChg>
        <pc:grpChg chg="mod">
          <ac:chgData name="BERNARD Benoît" userId="23ac8153-62ce-4460-a8b9-9ff108a55255" providerId="ADAL" clId="{6DA54A0F-3C15-439D-B640-66710A644C70}" dt="2024-06-05T18:23:54.458" v="1365" actId="1037"/>
          <ac:grpSpMkLst>
            <pc:docMk/>
            <pc:sldMk cId="468975881" sldId="278"/>
            <ac:grpSpMk id="8" creationId="{A4D0DF46-BC22-5754-EF1E-3F69B3ABA594}"/>
          </ac:grpSpMkLst>
        </pc:grpChg>
        <pc:grpChg chg="add mod ord">
          <ac:chgData name="BERNARD Benoît" userId="23ac8153-62ce-4460-a8b9-9ff108a55255" providerId="ADAL" clId="{6DA54A0F-3C15-439D-B640-66710A644C70}" dt="2024-06-05T18:27:29.606" v="1493" actId="167"/>
          <ac:grpSpMkLst>
            <pc:docMk/>
            <pc:sldMk cId="468975881" sldId="278"/>
            <ac:grpSpMk id="15" creationId="{937ADD53-59DB-AE4E-6ACD-1846C3CDA748}"/>
          </ac:grpSpMkLst>
        </pc:grpChg>
        <pc:picChg chg="add mod ord">
          <ac:chgData name="BERNARD Benoît" userId="23ac8153-62ce-4460-a8b9-9ff108a55255" providerId="ADAL" clId="{6DA54A0F-3C15-439D-B640-66710A644C70}" dt="2024-06-05T18:27:26.912" v="1492" actId="164"/>
          <ac:picMkLst>
            <pc:docMk/>
            <pc:sldMk cId="468975881" sldId="278"/>
            <ac:picMk id="3" creationId="{C879840D-BB1A-7A5D-2BD4-0164FAF03B24}"/>
          </ac:picMkLst>
        </pc:picChg>
        <pc:picChg chg="del mod">
          <ac:chgData name="BERNARD Benoît" userId="23ac8153-62ce-4460-a8b9-9ff108a55255" providerId="ADAL" clId="{6DA54A0F-3C15-439D-B640-66710A644C70}" dt="2024-06-05T18:25:50.424" v="1469" actId="478"/>
          <ac:picMkLst>
            <pc:docMk/>
            <pc:sldMk cId="468975881" sldId="278"/>
            <ac:picMk id="12" creationId="{3902A7A8-02D6-C417-DBF2-2EAED5D007CD}"/>
          </ac:picMkLst>
        </pc:picChg>
        <pc:picChg chg="del">
          <ac:chgData name="BERNARD Benoît" userId="23ac8153-62ce-4460-a8b9-9ff108a55255" providerId="ADAL" clId="{6DA54A0F-3C15-439D-B640-66710A644C70}" dt="2024-06-05T18:21:14.290" v="1228" actId="478"/>
          <ac:picMkLst>
            <pc:docMk/>
            <pc:sldMk cId="468975881" sldId="278"/>
            <ac:picMk id="1026" creationId="{76F0FFE9-FC69-ADF6-64E5-C7AF32927066}"/>
          </ac:picMkLst>
        </pc:picChg>
      </pc:sldChg>
      <pc:sldChg chg="addSp delSp modSp add mod">
        <pc:chgData name="BERNARD Benoît" userId="23ac8153-62ce-4460-a8b9-9ff108a55255" providerId="ADAL" clId="{6DA54A0F-3C15-439D-B640-66710A644C70}" dt="2024-06-06T13:30:33.294" v="3106" actId="1038"/>
        <pc:sldMkLst>
          <pc:docMk/>
          <pc:sldMk cId="4185144841" sldId="279"/>
        </pc:sldMkLst>
        <pc:spChg chg="mod">
          <ac:chgData name="BERNARD Benoît" userId="23ac8153-62ce-4460-a8b9-9ff108a55255" providerId="ADAL" clId="{6DA54A0F-3C15-439D-B640-66710A644C70}" dt="2024-06-06T13:30:30.167" v="3092" actId="14100"/>
          <ac:spMkLst>
            <pc:docMk/>
            <pc:sldMk cId="4185144841" sldId="279"/>
            <ac:spMk id="4" creationId="{87C8F87B-5456-9FFD-E2FA-B56F7DA97D00}"/>
          </ac:spMkLst>
        </pc:spChg>
        <pc:spChg chg="mod">
          <ac:chgData name="BERNARD Benoît" userId="23ac8153-62ce-4460-a8b9-9ff108a55255" providerId="ADAL" clId="{6DA54A0F-3C15-439D-B640-66710A644C70}" dt="2024-06-05T18:27:44.791" v="1494"/>
          <ac:spMkLst>
            <pc:docMk/>
            <pc:sldMk cId="4185144841" sldId="279"/>
            <ac:spMk id="7" creationId="{CB5A15CC-0339-C0D8-78EB-58BB885D879C}"/>
          </ac:spMkLst>
        </pc:spChg>
        <pc:spChg chg="mod">
          <ac:chgData name="BERNARD Benoît" userId="23ac8153-62ce-4460-a8b9-9ff108a55255" providerId="ADAL" clId="{6DA54A0F-3C15-439D-B640-66710A644C70}" dt="2024-06-05T20:32:04.766" v="2908" actId="20577"/>
          <ac:spMkLst>
            <pc:docMk/>
            <pc:sldMk cId="4185144841" sldId="279"/>
            <ac:spMk id="9" creationId="{B590A8D1-1F0D-A207-D377-87BDCFA587D1}"/>
          </ac:spMkLst>
        </pc:spChg>
        <pc:spChg chg="mod">
          <ac:chgData name="BERNARD Benoît" userId="23ac8153-62ce-4460-a8b9-9ff108a55255" providerId="ADAL" clId="{6DA54A0F-3C15-439D-B640-66710A644C70}" dt="2024-06-05T18:27:44.791" v="1494"/>
          <ac:spMkLst>
            <pc:docMk/>
            <pc:sldMk cId="4185144841" sldId="279"/>
            <ac:spMk id="13" creationId="{62702452-A384-AAFD-D6E5-D41497B89FD1}"/>
          </ac:spMkLst>
        </pc:spChg>
        <pc:spChg chg="mod">
          <ac:chgData name="BERNARD Benoît" userId="23ac8153-62ce-4460-a8b9-9ff108a55255" providerId="ADAL" clId="{6DA54A0F-3C15-439D-B640-66710A644C70}" dt="2024-06-05T18:27:44.791" v="1494"/>
          <ac:spMkLst>
            <pc:docMk/>
            <pc:sldMk cId="4185144841" sldId="279"/>
            <ac:spMk id="15" creationId="{E0C977DA-77AF-852B-DD51-741E8B77AA98}"/>
          </ac:spMkLst>
        </pc:spChg>
        <pc:spChg chg="add mod">
          <ac:chgData name="BERNARD Benoît" userId="23ac8153-62ce-4460-a8b9-9ff108a55255" providerId="ADAL" clId="{6DA54A0F-3C15-439D-B640-66710A644C70}" dt="2024-06-05T18:40:01.630" v="1763" actId="1076"/>
          <ac:spMkLst>
            <pc:docMk/>
            <pc:sldMk cId="4185144841" sldId="279"/>
            <ac:spMk id="17" creationId="{8E3D3910-5263-9944-EA04-5DECB2BB56E4}"/>
          </ac:spMkLst>
        </pc:spChg>
        <pc:grpChg chg="add mod ord">
          <ac:chgData name="BERNARD Benoît" userId="23ac8153-62ce-4460-a8b9-9ff108a55255" providerId="ADAL" clId="{6DA54A0F-3C15-439D-B640-66710A644C70}" dt="2024-06-05T18:28:36.982" v="1510" actId="1076"/>
          <ac:grpSpMkLst>
            <pc:docMk/>
            <pc:sldMk cId="4185144841" sldId="279"/>
            <ac:grpSpMk id="3" creationId="{53C2D5B2-1A2E-8D2A-A16B-8EB33D865653}"/>
          </ac:grpSpMkLst>
        </pc:grpChg>
        <pc:grpChg chg="mod">
          <ac:chgData name="BERNARD Benoît" userId="23ac8153-62ce-4460-a8b9-9ff108a55255" providerId="ADAL" clId="{6DA54A0F-3C15-439D-B640-66710A644C70}" dt="2024-06-05T18:24:26.028" v="1457" actId="1037"/>
          <ac:grpSpMkLst>
            <pc:docMk/>
            <pc:sldMk cId="4185144841" sldId="279"/>
            <ac:grpSpMk id="8" creationId="{A4D0DF46-BC22-5754-EF1E-3F69B3ABA594}"/>
          </ac:grpSpMkLst>
        </pc:grpChg>
        <pc:picChg chg="mod">
          <ac:chgData name="BERNARD Benoît" userId="23ac8153-62ce-4460-a8b9-9ff108a55255" providerId="ADAL" clId="{6DA54A0F-3C15-439D-B640-66710A644C70}" dt="2024-06-06T13:30:33.294" v="3106" actId="1038"/>
          <ac:picMkLst>
            <pc:docMk/>
            <pc:sldMk cId="4185144841" sldId="279"/>
            <ac:picMk id="5" creationId="{F5E40911-ADF1-E520-2F37-13167FF861A7}"/>
          </ac:picMkLst>
        </pc:picChg>
        <pc:picChg chg="mod">
          <ac:chgData name="BERNARD Benoît" userId="23ac8153-62ce-4460-a8b9-9ff108a55255" providerId="ADAL" clId="{6DA54A0F-3C15-439D-B640-66710A644C70}" dt="2024-06-05T18:27:44.791" v="1494"/>
          <ac:picMkLst>
            <pc:docMk/>
            <pc:sldMk cId="4185144841" sldId="279"/>
            <ac:picMk id="6" creationId="{F0E6CAF9-B9AF-9391-84A5-22011337B6E3}"/>
          </ac:picMkLst>
        </pc:picChg>
        <pc:picChg chg="add del mod">
          <ac:chgData name="BERNARD Benoît" userId="23ac8153-62ce-4460-a8b9-9ff108a55255" providerId="ADAL" clId="{6DA54A0F-3C15-439D-B640-66710A644C70}" dt="2024-06-05T18:39:31.128" v="1756" actId="478"/>
          <ac:picMkLst>
            <pc:docMk/>
            <pc:sldMk cId="4185144841" sldId="279"/>
            <ac:picMk id="21" creationId="{8CC15D97-656E-8CA0-097D-D5D7CC4D21EE}"/>
          </ac:picMkLst>
        </pc:picChg>
        <pc:picChg chg="add mod">
          <ac:chgData name="BERNARD Benoît" userId="23ac8153-62ce-4460-a8b9-9ff108a55255" providerId="ADAL" clId="{6DA54A0F-3C15-439D-B640-66710A644C70}" dt="2024-06-05T18:40:06.139" v="1765" actId="1076"/>
          <ac:picMkLst>
            <pc:docMk/>
            <pc:sldMk cId="4185144841" sldId="279"/>
            <ac:picMk id="23" creationId="{39C19202-DA62-2442-9DD4-8185E200AC89}"/>
          </ac:picMkLst>
        </pc:picChg>
      </pc:sldChg>
      <pc:sldChg chg="addSp delSp modSp add mod">
        <pc:chgData name="BERNARD Benoît" userId="23ac8153-62ce-4460-a8b9-9ff108a55255" providerId="ADAL" clId="{6DA54A0F-3C15-439D-B640-66710A644C70}" dt="2024-06-06T13:32:05.171" v="3128" actId="20577"/>
        <pc:sldMkLst>
          <pc:docMk/>
          <pc:sldMk cId="2590215845" sldId="280"/>
        </pc:sldMkLst>
        <pc:spChg chg="mod">
          <ac:chgData name="BERNARD Benoît" userId="23ac8153-62ce-4460-a8b9-9ff108a55255" providerId="ADAL" clId="{6DA54A0F-3C15-439D-B640-66710A644C70}" dt="2024-06-05T20:31:45.977" v="2895" actId="14100"/>
          <ac:spMkLst>
            <pc:docMk/>
            <pc:sldMk cId="2590215845" sldId="280"/>
            <ac:spMk id="4" creationId="{87C8F87B-5456-9FFD-E2FA-B56F7DA97D00}"/>
          </ac:spMkLst>
        </pc:spChg>
        <pc:spChg chg="mod">
          <ac:chgData name="BERNARD Benoît" userId="23ac8153-62ce-4460-a8b9-9ff108a55255" providerId="ADAL" clId="{6DA54A0F-3C15-439D-B640-66710A644C70}" dt="2024-06-05T20:32:09" v="2910" actId="20577"/>
          <ac:spMkLst>
            <pc:docMk/>
            <pc:sldMk cId="2590215845" sldId="280"/>
            <ac:spMk id="9" creationId="{B590A8D1-1F0D-A207-D377-87BDCFA587D1}"/>
          </ac:spMkLst>
        </pc:spChg>
        <pc:spChg chg="mod">
          <ac:chgData name="BERNARD Benoît" userId="23ac8153-62ce-4460-a8b9-9ff108a55255" providerId="ADAL" clId="{6DA54A0F-3C15-439D-B640-66710A644C70}" dt="2024-06-06T13:32:05.171" v="3128" actId="20577"/>
          <ac:spMkLst>
            <pc:docMk/>
            <pc:sldMk cId="2590215845" sldId="280"/>
            <ac:spMk id="17" creationId="{8E3D3910-5263-9944-EA04-5DECB2BB56E4}"/>
          </ac:spMkLst>
        </pc:spChg>
        <pc:picChg chg="mod">
          <ac:chgData name="BERNARD Benoît" userId="23ac8153-62ce-4460-a8b9-9ff108a55255" providerId="ADAL" clId="{6DA54A0F-3C15-439D-B640-66710A644C70}" dt="2024-06-05T20:31:49.072" v="2904" actId="1037"/>
          <ac:picMkLst>
            <pc:docMk/>
            <pc:sldMk cId="2590215845" sldId="280"/>
            <ac:picMk id="5" creationId="{F5E40911-ADF1-E520-2F37-13167FF861A7}"/>
          </ac:picMkLst>
        </pc:picChg>
        <pc:picChg chg="del">
          <ac:chgData name="BERNARD Benoît" userId="23ac8153-62ce-4460-a8b9-9ff108a55255" providerId="ADAL" clId="{6DA54A0F-3C15-439D-B640-66710A644C70}" dt="2024-06-05T20:28:39.123" v="2785" actId="478"/>
          <ac:picMkLst>
            <pc:docMk/>
            <pc:sldMk cId="2590215845" sldId="280"/>
            <ac:picMk id="6" creationId="{F0E6CAF9-B9AF-9391-84A5-22011337B6E3}"/>
          </ac:picMkLst>
        </pc:picChg>
        <pc:picChg chg="del">
          <ac:chgData name="BERNARD Benoît" userId="23ac8153-62ce-4460-a8b9-9ff108a55255" providerId="ADAL" clId="{6DA54A0F-3C15-439D-B640-66710A644C70}" dt="2024-06-05T20:28:45.855" v="2788" actId="478"/>
          <ac:picMkLst>
            <pc:docMk/>
            <pc:sldMk cId="2590215845" sldId="280"/>
            <ac:picMk id="23" creationId="{39C19202-DA62-2442-9DD4-8185E200AC89}"/>
          </ac:picMkLst>
        </pc:picChg>
        <pc:picChg chg="add del mod">
          <ac:chgData name="BERNARD Benoît" userId="23ac8153-62ce-4460-a8b9-9ff108a55255" providerId="ADAL" clId="{6DA54A0F-3C15-439D-B640-66710A644C70}" dt="2024-06-05T20:30:57.614" v="2884" actId="478"/>
          <ac:picMkLst>
            <pc:docMk/>
            <pc:sldMk cId="2590215845" sldId="280"/>
            <ac:picMk id="2050" creationId="{FB56AA63-3B21-EE0A-921A-FB4FB2AE04A9}"/>
          </ac:picMkLst>
        </pc:picChg>
        <pc:picChg chg="add mod">
          <ac:chgData name="BERNARD Benoît" userId="23ac8153-62ce-4460-a8b9-9ff108a55255" providerId="ADAL" clId="{6DA54A0F-3C15-439D-B640-66710A644C70}" dt="2024-06-05T20:31:05.487" v="2889" actId="1076"/>
          <ac:picMkLst>
            <pc:docMk/>
            <pc:sldMk cId="2590215845" sldId="280"/>
            <ac:picMk id="2052" creationId="{5D305527-D6FE-2D46-7234-F0855B13E309}"/>
          </ac:picMkLst>
        </pc:picChg>
      </pc:sldChg>
      <pc:sldChg chg="modSp mod">
        <pc:chgData name="BERNARD Benoît" userId="23ac8153-62ce-4460-a8b9-9ff108a55255" providerId="ADAL" clId="{6DA54A0F-3C15-439D-B640-66710A644C70}" dt="2024-06-06T13:32:44.099" v="3152" actId="1035"/>
        <pc:sldMkLst>
          <pc:docMk/>
          <pc:sldMk cId="4014472962" sldId="281"/>
        </pc:sldMkLst>
        <pc:spChg chg="mod">
          <ac:chgData name="BERNARD Benoît" userId="23ac8153-62ce-4460-a8b9-9ff108a55255" providerId="ADAL" clId="{6DA54A0F-3C15-439D-B640-66710A644C70}" dt="2024-06-06T13:32:44.099" v="3152" actId="1035"/>
          <ac:spMkLst>
            <pc:docMk/>
            <pc:sldMk cId="4014472962" sldId="281"/>
            <ac:spMk id="10" creationId="{AECE2330-E1D9-727C-2ADB-B7A81B54953E}"/>
          </ac:spMkLst>
        </pc:spChg>
      </pc:sldChg>
      <pc:sldChg chg="addSp delSp modSp add mod">
        <pc:chgData name="BERNARD Benoît" userId="23ac8153-62ce-4460-a8b9-9ff108a55255" providerId="ADAL" clId="{6DA54A0F-3C15-439D-B640-66710A644C70}" dt="2024-06-06T13:29:25.950" v="3086" actId="1076"/>
        <pc:sldMkLst>
          <pc:docMk/>
          <pc:sldMk cId="2534577782" sldId="282"/>
        </pc:sldMkLst>
        <pc:spChg chg="del">
          <ac:chgData name="BERNARD Benoît" userId="23ac8153-62ce-4460-a8b9-9ff108a55255" providerId="ADAL" clId="{6DA54A0F-3C15-439D-B640-66710A644C70}" dt="2024-06-06T13:22:06.238" v="2955" actId="478"/>
          <ac:spMkLst>
            <pc:docMk/>
            <pc:sldMk cId="2534577782" sldId="282"/>
            <ac:spMk id="3" creationId="{019570E2-728C-5A34-ABDB-C3718EDE8715}"/>
          </ac:spMkLst>
        </pc:spChg>
        <pc:spChg chg="del">
          <ac:chgData name="BERNARD Benoît" userId="23ac8153-62ce-4460-a8b9-9ff108a55255" providerId="ADAL" clId="{6DA54A0F-3C15-439D-B640-66710A644C70}" dt="2024-06-06T13:22:06.238" v="2955" actId="478"/>
          <ac:spMkLst>
            <pc:docMk/>
            <pc:sldMk cId="2534577782" sldId="282"/>
            <ac:spMk id="8" creationId="{B2AED3C9-1871-A87C-8C19-A37EECCC9DCB}"/>
          </ac:spMkLst>
        </pc:spChg>
        <pc:spChg chg="del">
          <ac:chgData name="BERNARD Benoît" userId="23ac8153-62ce-4460-a8b9-9ff108a55255" providerId="ADAL" clId="{6DA54A0F-3C15-439D-B640-66710A644C70}" dt="2024-06-06T13:22:06.238" v="2955" actId="478"/>
          <ac:spMkLst>
            <pc:docMk/>
            <pc:sldMk cId="2534577782" sldId="282"/>
            <ac:spMk id="11" creationId="{1E1636C1-39E7-2AEE-98B5-2E4C19EE087D}"/>
          </ac:spMkLst>
        </pc:spChg>
        <pc:spChg chg="del">
          <ac:chgData name="BERNARD Benoît" userId="23ac8153-62ce-4460-a8b9-9ff108a55255" providerId="ADAL" clId="{6DA54A0F-3C15-439D-B640-66710A644C70}" dt="2024-06-06T13:21:44.641" v="2950" actId="478"/>
          <ac:spMkLst>
            <pc:docMk/>
            <pc:sldMk cId="2534577782" sldId="282"/>
            <ac:spMk id="14" creationId="{AD33DC13-D602-8D4A-F4A5-BBD376CDA728}"/>
          </ac:spMkLst>
        </pc:spChg>
        <pc:spChg chg="del">
          <ac:chgData name="BERNARD Benoît" userId="23ac8153-62ce-4460-a8b9-9ff108a55255" providerId="ADAL" clId="{6DA54A0F-3C15-439D-B640-66710A644C70}" dt="2024-06-06T13:22:06.238" v="2955" actId="478"/>
          <ac:spMkLst>
            <pc:docMk/>
            <pc:sldMk cId="2534577782" sldId="282"/>
            <ac:spMk id="19" creationId="{CB456AE4-B201-0729-BD99-6B230AD49324}"/>
          </ac:spMkLst>
        </pc:spChg>
        <pc:spChg chg="del">
          <ac:chgData name="BERNARD Benoît" userId="23ac8153-62ce-4460-a8b9-9ff108a55255" providerId="ADAL" clId="{6DA54A0F-3C15-439D-B640-66710A644C70}" dt="2024-06-06T13:22:06.238" v="2955" actId="478"/>
          <ac:spMkLst>
            <pc:docMk/>
            <pc:sldMk cId="2534577782" sldId="282"/>
            <ac:spMk id="20" creationId="{7498CD3A-C911-18E7-4FB5-22A8E4C607C2}"/>
          </ac:spMkLst>
        </pc:spChg>
        <pc:grpChg chg="del">
          <ac:chgData name="BERNARD Benoît" userId="23ac8153-62ce-4460-a8b9-9ff108a55255" providerId="ADAL" clId="{6DA54A0F-3C15-439D-B640-66710A644C70}" dt="2024-06-06T13:21:44.641" v="2950" actId="478"/>
          <ac:grpSpMkLst>
            <pc:docMk/>
            <pc:sldMk cId="2534577782" sldId="282"/>
            <ac:grpSpMk id="5" creationId="{5698C84A-3560-B27D-68B8-76F4D84073C3}"/>
          </ac:grpSpMkLst>
        </pc:grpChg>
        <pc:picChg chg="del">
          <ac:chgData name="BERNARD Benoît" userId="23ac8153-62ce-4460-a8b9-9ff108a55255" providerId="ADAL" clId="{6DA54A0F-3C15-439D-B640-66710A644C70}" dt="2024-06-06T13:21:44.641" v="2950" actId="478"/>
          <ac:picMkLst>
            <pc:docMk/>
            <pc:sldMk cId="2534577782" sldId="282"/>
            <ac:picMk id="10" creationId="{A9BA4DCB-22DA-702C-075C-42758006AFC7}"/>
          </ac:picMkLst>
        </pc:picChg>
        <pc:picChg chg="add mod ord">
          <ac:chgData name="BERNARD Benoît" userId="23ac8153-62ce-4460-a8b9-9ff108a55255" providerId="ADAL" clId="{6DA54A0F-3C15-439D-B640-66710A644C70}" dt="2024-06-06T13:29:25.950" v="3086" actId="1076"/>
          <ac:picMkLst>
            <pc:docMk/>
            <pc:sldMk cId="2534577782" sldId="282"/>
            <ac:picMk id="12" creationId="{759AA63B-8572-5737-1FB1-0D5CF2EBD533}"/>
          </ac:picMkLst>
        </pc:picChg>
        <pc:picChg chg="add del mod">
          <ac:chgData name="BERNARD Benoît" userId="23ac8153-62ce-4460-a8b9-9ff108a55255" providerId="ADAL" clId="{6DA54A0F-3C15-439D-B640-66710A644C70}" dt="2024-06-06T13:29:17.214" v="3080" actId="478"/>
          <ac:picMkLst>
            <pc:docMk/>
            <pc:sldMk cId="2534577782" sldId="282"/>
            <ac:picMk id="13" creationId="{BDDE10C4-1577-BF57-DCB6-5E46A1664944}"/>
          </ac:picMkLst>
        </pc:picChg>
        <pc:picChg chg="add mod">
          <ac:chgData name="BERNARD Benoît" userId="23ac8153-62ce-4460-a8b9-9ff108a55255" providerId="ADAL" clId="{6DA54A0F-3C15-439D-B640-66710A644C70}" dt="2024-06-06T13:29:24.268" v="3085" actId="1076"/>
          <ac:picMkLst>
            <pc:docMk/>
            <pc:sldMk cId="2534577782" sldId="282"/>
            <ac:picMk id="2050" creationId="{109A4BE3-4C56-2050-2BDE-4C4AF463160A}"/>
          </ac:picMkLst>
        </pc:picChg>
      </pc:sldChg>
      <pc:sldChg chg="addSp delSp modSp add mod">
        <pc:chgData name="BERNARD Benoît" userId="23ac8153-62ce-4460-a8b9-9ff108a55255" providerId="ADAL" clId="{6DA54A0F-3C15-439D-B640-66710A644C70}" dt="2024-06-06T13:35:25.658" v="3323" actId="1038"/>
        <pc:sldMkLst>
          <pc:docMk/>
          <pc:sldMk cId="3538198473" sldId="283"/>
        </pc:sldMkLst>
        <pc:spChg chg="mod">
          <ac:chgData name="BERNARD Benoît" userId="23ac8153-62ce-4460-a8b9-9ff108a55255" providerId="ADAL" clId="{6DA54A0F-3C15-439D-B640-66710A644C70}" dt="2024-06-06T13:30:13.285" v="3091" actId="1076"/>
          <ac:spMkLst>
            <pc:docMk/>
            <pc:sldMk cId="3538198473" sldId="283"/>
            <ac:spMk id="17" creationId="{8E3D3910-5263-9944-EA04-5DECB2BB56E4}"/>
          </ac:spMkLst>
        </pc:spChg>
        <pc:spChg chg="add mod">
          <ac:chgData name="BERNARD Benoît" userId="23ac8153-62ce-4460-a8b9-9ff108a55255" providerId="ADAL" clId="{6DA54A0F-3C15-439D-B640-66710A644C70}" dt="2024-06-06T13:24:30.746" v="3002"/>
          <ac:spMkLst>
            <pc:docMk/>
            <pc:sldMk cId="3538198473" sldId="283"/>
            <ac:spMk id="21" creationId="{BEDD667B-9F5A-F5D8-A624-E5D6B2CDA71D}"/>
          </ac:spMkLst>
        </pc:spChg>
        <pc:spChg chg="add mod">
          <ac:chgData name="BERNARD Benoît" userId="23ac8153-62ce-4460-a8b9-9ff108a55255" providerId="ADAL" clId="{6DA54A0F-3C15-439D-B640-66710A644C70}" dt="2024-06-06T13:24:43.249" v="3011"/>
          <ac:spMkLst>
            <pc:docMk/>
            <pc:sldMk cId="3538198473" sldId="283"/>
            <ac:spMk id="23" creationId="{79212A1E-1936-1B01-5A7B-B109034A6547}"/>
          </ac:spMkLst>
        </pc:spChg>
        <pc:spChg chg="add mod">
          <ac:chgData name="BERNARD Benoît" userId="23ac8153-62ce-4460-a8b9-9ff108a55255" providerId="ADAL" clId="{6DA54A0F-3C15-439D-B640-66710A644C70}" dt="2024-06-06T13:28:47.660" v="3075" actId="1076"/>
          <ac:spMkLst>
            <pc:docMk/>
            <pc:sldMk cId="3538198473" sldId="283"/>
            <ac:spMk id="26" creationId="{4FBBDDD5-9A53-5609-8836-81ECBB3E1261}"/>
          </ac:spMkLst>
        </pc:spChg>
        <pc:spChg chg="add mod">
          <ac:chgData name="BERNARD Benoît" userId="23ac8153-62ce-4460-a8b9-9ff108a55255" providerId="ADAL" clId="{6DA54A0F-3C15-439D-B640-66710A644C70}" dt="2024-06-06T13:26:09.642" v="3040" actId="571"/>
          <ac:spMkLst>
            <pc:docMk/>
            <pc:sldMk cId="3538198473" sldId="283"/>
            <ac:spMk id="27" creationId="{5259A18F-AA6F-AE4B-624A-F3A7DC56B900}"/>
          </ac:spMkLst>
        </pc:spChg>
        <pc:spChg chg="add mod">
          <ac:chgData name="BERNARD Benoît" userId="23ac8153-62ce-4460-a8b9-9ff108a55255" providerId="ADAL" clId="{6DA54A0F-3C15-439D-B640-66710A644C70}" dt="2024-06-06T13:26:24.686" v="3043" actId="571"/>
          <ac:spMkLst>
            <pc:docMk/>
            <pc:sldMk cId="3538198473" sldId="283"/>
            <ac:spMk id="28" creationId="{3A8E1C56-2C21-9F2C-B5A7-4D22D7DD1AE0}"/>
          </ac:spMkLst>
        </pc:spChg>
        <pc:grpChg chg="del">
          <ac:chgData name="BERNARD Benoît" userId="23ac8153-62ce-4460-a8b9-9ff108a55255" providerId="ADAL" clId="{6DA54A0F-3C15-439D-B640-66710A644C70}" dt="2024-06-06T13:24:12.079" v="2995" actId="478"/>
          <ac:grpSpMkLst>
            <pc:docMk/>
            <pc:sldMk cId="3538198473" sldId="283"/>
            <ac:grpSpMk id="8" creationId="{A4D0DF46-BC22-5754-EF1E-3F69B3ABA594}"/>
          </ac:grpSpMkLst>
        </pc:grpChg>
        <pc:graphicFrameChg chg="add mod">
          <ac:chgData name="BERNARD Benoît" userId="23ac8153-62ce-4460-a8b9-9ff108a55255" providerId="ADAL" clId="{6DA54A0F-3C15-439D-B640-66710A644C70}" dt="2024-06-06T13:24:29.268" v="3001"/>
          <ac:graphicFrameMkLst>
            <pc:docMk/>
            <pc:sldMk cId="3538198473" sldId="283"/>
            <ac:graphicFrameMk id="19" creationId="{C09CE5ED-9E80-641A-3DC7-827EB068E504}"/>
          </ac:graphicFrameMkLst>
        </pc:graphicFrameChg>
        <pc:graphicFrameChg chg="add mod">
          <ac:chgData name="BERNARD Benoît" userId="23ac8153-62ce-4460-a8b9-9ff108a55255" providerId="ADAL" clId="{6DA54A0F-3C15-439D-B640-66710A644C70}" dt="2024-06-06T13:24:41.659" v="3008" actId="14100"/>
          <ac:graphicFrameMkLst>
            <pc:docMk/>
            <pc:sldMk cId="3538198473" sldId="283"/>
            <ac:graphicFrameMk id="22" creationId="{CCE32847-2246-3802-3326-2182B800BE2E}"/>
          </ac:graphicFrameMkLst>
        </pc:graphicFrameChg>
        <pc:graphicFrameChg chg="add mod">
          <ac:chgData name="BERNARD Benoît" userId="23ac8153-62ce-4460-a8b9-9ff108a55255" providerId="ADAL" clId="{6DA54A0F-3C15-439D-B640-66710A644C70}" dt="2024-06-06T13:24:48.542" v="3012"/>
          <ac:graphicFrameMkLst>
            <pc:docMk/>
            <pc:sldMk cId="3538198473" sldId="283"/>
            <ac:graphicFrameMk id="24" creationId="{13501E01-260D-89E8-58BD-5809FE99EC31}"/>
          </ac:graphicFrameMkLst>
        </pc:graphicFrameChg>
        <pc:graphicFrameChg chg="add mod modGraphic">
          <ac:chgData name="BERNARD Benoît" userId="23ac8153-62ce-4460-a8b9-9ff108a55255" providerId="ADAL" clId="{6DA54A0F-3C15-439D-B640-66710A644C70}" dt="2024-06-06T13:35:25.658" v="3323" actId="1038"/>
          <ac:graphicFrameMkLst>
            <pc:docMk/>
            <pc:sldMk cId="3538198473" sldId="283"/>
            <ac:graphicFrameMk id="29" creationId="{57E72CE2-110E-7686-A767-7DBB5AF88543}"/>
          </ac:graphicFrameMkLst>
        </pc:graphicFrameChg>
        <pc:picChg chg="add mod">
          <ac:chgData name="BERNARD Benoît" userId="23ac8153-62ce-4460-a8b9-9ff108a55255" providerId="ADAL" clId="{6DA54A0F-3C15-439D-B640-66710A644C70}" dt="2024-06-06T13:28:45.236" v="3074" actId="1076"/>
          <ac:picMkLst>
            <pc:docMk/>
            <pc:sldMk cId="3538198473" sldId="283"/>
            <ac:picMk id="6" creationId="{0E3D3B07-3671-4B17-D46E-B9EB96DD7ECB}"/>
          </ac:picMkLst>
        </pc:picChg>
        <pc:picChg chg="add mod">
          <ac:chgData name="BERNARD Benoît" userId="23ac8153-62ce-4460-a8b9-9ff108a55255" providerId="ADAL" clId="{6DA54A0F-3C15-439D-B640-66710A644C70}" dt="2024-06-06T13:28:50.976" v="3077" actId="1076"/>
          <ac:picMkLst>
            <pc:docMk/>
            <pc:sldMk cId="3538198473" sldId="283"/>
            <ac:picMk id="31" creationId="{4C3B04B2-127A-0AB9-B9AB-04193E54107F}"/>
          </ac:picMkLst>
        </pc:picChg>
        <pc:picChg chg="del">
          <ac:chgData name="BERNARD Benoît" userId="23ac8153-62ce-4460-a8b9-9ff108a55255" providerId="ADAL" clId="{6DA54A0F-3C15-439D-B640-66710A644C70}" dt="2024-06-06T13:24:12.362" v="2996" actId="478"/>
          <ac:picMkLst>
            <pc:docMk/>
            <pc:sldMk cId="3538198473" sldId="283"/>
            <ac:picMk id="2052" creationId="{5D305527-D6FE-2D46-7234-F0855B13E309}"/>
          </ac:picMkLst>
        </pc:pic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gif>
</file>

<file path=ppt/media/image3.gif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131A-C0A1-DBE8-768B-38FAB6166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945308-BA54-0B44-6183-F74E3C78B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368AB-8FC0-1F74-54E7-8F2AD6F99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CEED0-84B2-E654-FF8A-D7F94344F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565B2-32AA-6B86-BB17-8FE0583CF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8247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A2FEC-D6FE-E736-82A8-BF818B1F9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AB1B76-F7E5-CDB7-0E71-E064ED3A77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EA435-F5F7-C3AB-9037-69908D7A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9D3F1-35D0-1466-80A3-8BC97D69E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6E33C-BE5A-C03E-3041-925278BA8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2636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5BBD92-A2DE-C141-6711-DAEE14CD3E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4C74F7-9194-39BE-73A4-AC3578670A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46A11-CFEC-A5EA-B909-4A19899F3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96E91-3FBB-C512-4A18-9E5FC203E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B86F8-80E3-9AFC-82EF-51B83333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018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A335E-284B-295A-7751-F8A1C1AE3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58DA5-C8EC-89A4-6FEC-86A846289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66809-EA61-64F2-709B-9798DDE35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FA4-89C4-F217-BA14-1FD02656F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93123-9BF6-5E8C-9AB2-01347AA11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0296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343B6-C16A-3C29-51DD-B8FEFE20C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635020-FBAE-D469-9875-0E3BF6A1F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FCFC8-D2EF-0514-E2F9-717DF6D8E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D6A9B-14F9-73B2-37F0-0F5007218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21216-3A37-9E52-E586-ED40E569D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539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06077-37F8-EFFE-EF02-B017D3DF0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BCDA5-1CF3-4590-B0EC-96C3B1F316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44980F-5FF6-AE98-E924-CFEA76241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13A88-4341-D5AA-87D7-5CD8CD20A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134EE-6081-0E70-115D-0AAA51CCC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F6E8B-35D9-8AB5-B9C1-39D8FF857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217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CD4C-BD39-9352-62EA-FB66720A9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07DC8-3F66-0781-F46B-321863E6A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780D5-F4AC-2B2F-2C3E-52BB606D7D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C76876-0982-E1CC-3210-B19E199BC9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9908A7-9435-FA56-EB45-A1A2E3417C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032031-0282-E764-6031-6E9FE48E6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D77BAF-7103-C2DE-9228-06DE8A8C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F0C705-204C-F68D-C9B6-120BC57B7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2762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4B65F-409D-32B5-CA38-BCEE717A7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1E4392-920F-6B32-7CBA-B1DB8841E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3D6C62-22FB-6A27-B6C0-AB565053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21AFB-5263-885C-B893-77F2E5BDA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2477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05AF58-A95E-D517-75EF-47D8941ED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14A5A4-767D-90D1-183B-3CC4D1CCA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2601AC-C36C-7E66-EF6F-343ED0371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461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3B365-2060-7DE8-503A-C539EAB1C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A666A-3637-968D-5129-A75C44096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BF621-7448-2F51-630F-492A0C2C6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5E35C-1D4F-7A8C-0CD2-B076335B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C964A6-F247-FED1-42F1-B633E7A35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8AC35-E690-6D47-399B-BBB152857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8315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ED7C-66D0-E98F-8ED5-6C6696C72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3BE018-4F42-63D7-B477-7CF588FEC5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2DADB9-EF1F-B8DD-0C42-EE5A836D6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79D95-71FA-0127-948E-4F7CED79E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54BAC-4253-3050-9586-8AF76CD6F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76E36-3113-CFA3-554A-8BFDFB510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6629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25BAD6-3BD9-BD28-CCBA-AE2C79201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FA23C-E8F7-0F03-079D-BD6C6EB9E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3AEC7-2FE7-C687-1698-031FC5C157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A7A3D-1769-4559-8E29-F9094DBF1619}" type="datetimeFigureOut">
              <a:rPr lang="fr-FR" smtClean="0"/>
              <a:t>06/06/2024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68470-3F6F-3C30-A87A-9DA2474099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A7D69-5823-9017-F3F5-7600D38622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77311-9E3E-4D3C-880D-608D6072AD3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799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eg"/><Relationship Id="rId5" Type="http://schemas.openxmlformats.org/officeDocument/2006/relationships/image" Target="../media/image3.gi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Une image contenant texte, jour&#10;&#10;Description générée automatiquement">
            <a:extLst>
              <a:ext uri="{FF2B5EF4-FFF2-40B4-BE49-F238E27FC236}">
                <a16:creationId xmlns:a16="http://schemas.microsoft.com/office/drawing/2014/main" id="{5ECC11AE-4DAB-6EF7-4606-2CD8097E0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176990"/>
            <a:ext cx="12192000" cy="262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 de texte 3">
            <a:extLst>
              <a:ext uri="{FF2B5EF4-FFF2-40B4-BE49-F238E27FC236}">
                <a16:creationId xmlns:a16="http://schemas.microsoft.com/office/drawing/2014/main" id="{E7501750-9703-131C-D553-6990C29C453B}"/>
              </a:ext>
            </a:extLst>
          </p:cNvPr>
          <p:cNvSpPr txBox="1"/>
          <p:nvPr/>
        </p:nvSpPr>
        <p:spPr>
          <a:xfrm>
            <a:off x="2720975" y="5763260"/>
            <a:ext cx="1706060" cy="755650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spcBef>
                <a:spcPts val="1200"/>
              </a:spcBef>
            </a:pPr>
            <a:r>
              <a:rPr lang="fr-FR" sz="1000">
                <a:solidFill>
                  <a:srgbClr val="226591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BENOIT	THOMAS</a:t>
            </a:r>
            <a:endParaRPr lang="fr-FR" sz="1000">
              <a:solidFill>
                <a:srgbClr val="000000"/>
              </a:solidFill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fr-FR" sz="1000">
                <a:solidFill>
                  <a:srgbClr val="226591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BERNARD	POULAIN</a:t>
            </a:r>
            <a:endParaRPr lang="fr-FR" sz="1000">
              <a:solidFill>
                <a:srgbClr val="000000"/>
              </a:solidFill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fr-FR" sz="1000">
                <a:solidFill>
                  <a:srgbClr val="22659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</a:t>
            </a:r>
            <a:r>
              <a:rPr lang="fr-FR" sz="1000">
                <a:solidFill>
                  <a:srgbClr val="226591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2023-2024</a:t>
            </a:r>
            <a:endParaRPr lang="fr-FR" sz="1000">
              <a:solidFill>
                <a:srgbClr val="000000"/>
              </a:solidFill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Image 5" descr="Une image contenant logo&#10;&#10;Description générée automatiquement">
            <a:extLst>
              <a:ext uri="{FF2B5EF4-FFF2-40B4-BE49-F238E27FC236}">
                <a16:creationId xmlns:a16="http://schemas.microsoft.com/office/drawing/2014/main" id="{1174B049-E241-9143-D3F7-1C2BC970FE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75" y="5765800"/>
            <a:ext cx="2393876" cy="85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Connecteur droit 6">
            <a:extLst>
              <a:ext uri="{FF2B5EF4-FFF2-40B4-BE49-F238E27FC236}">
                <a16:creationId xmlns:a16="http://schemas.microsoft.com/office/drawing/2014/main" id="{CE49E05E-4C11-7F33-3182-7851FD587116}"/>
              </a:ext>
            </a:extLst>
          </p:cNvPr>
          <p:cNvCxnSpPr>
            <a:cxnSpLocks/>
          </p:cNvCxnSpPr>
          <p:nvPr/>
        </p:nvCxnSpPr>
        <p:spPr>
          <a:xfrm>
            <a:off x="2708275" y="5789295"/>
            <a:ext cx="0" cy="776605"/>
          </a:xfrm>
          <a:prstGeom prst="line">
            <a:avLst/>
          </a:prstGeom>
          <a:ln w="28575">
            <a:solidFill>
              <a:srgbClr val="D2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10">
            <a:extLst>
              <a:ext uri="{FF2B5EF4-FFF2-40B4-BE49-F238E27FC236}">
                <a16:creationId xmlns:a16="http://schemas.microsoft.com/office/drawing/2014/main" id="{EF6874CF-DDE9-449F-1A00-EE84FB489EF6}"/>
              </a:ext>
            </a:extLst>
          </p:cNvPr>
          <p:cNvSpPr txBox="1"/>
          <p:nvPr/>
        </p:nvSpPr>
        <p:spPr>
          <a:xfrm>
            <a:off x="2930711" y="2380432"/>
            <a:ext cx="6689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>
                <a:solidFill>
                  <a:srgbClr val="0D0D89"/>
                </a:solidFill>
                <a:latin typeface="Century Gothic" panose="020B0502020202020204" pitchFamily="34" charset="0"/>
              </a:rPr>
              <a:t>Projet Web : Bières &amp; Donjons</a:t>
            </a: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753B9C1-B240-46EF-4C48-887B4B019E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1981" y="133321"/>
            <a:ext cx="2247111" cy="2247111"/>
          </a:xfrm>
          <a:prstGeom prst="rect">
            <a:avLst/>
          </a:prstGeom>
        </p:spPr>
      </p:pic>
      <p:grpSp>
        <p:nvGrpSpPr>
          <p:cNvPr id="2" name="Groupe 21">
            <a:extLst>
              <a:ext uri="{FF2B5EF4-FFF2-40B4-BE49-F238E27FC236}">
                <a16:creationId xmlns:a16="http://schemas.microsoft.com/office/drawing/2014/main" id="{746A9184-5852-9FB3-AD93-A9E32E460C80}"/>
              </a:ext>
            </a:extLst>
          </p:cNvPr>
          <p:cNvGrpSpPr/>
          <p:nvPr/>
        </p:nvGrpSpPr>
        <p:grpSpPr>
          <a:xfrm>
            <a:off x="-3450539" y="1223998"/>
            <a:ext cx="3174690" cy="584775"/>
            <a:chOff x="4603963" y="1241167"/>
            <a:chExt cx="3174690" cy="584775"/>
          </a:xfrm>
        </p:grpSpPr>
        <p:sp>
          <p:nvSpPr>
            <p:cNvPr id="9" name="ZoneTexte 16">
              <a:extLst>
                <a:ext uri="{FF2B5EF4-FFF2-40B4-BE49-F238E27FC236}">
                  <a16:creationId xmlns:a16="http://schemas.microsoft.com/office/drawing/2014/main" id="{19CC647B-D19D-5EF0-0851-BC702A2D19DB}"/>
                </a:ext>
              </a:extLst>
            </p:cNvPr>
            <p:cNvSpPr txBox="1"/>
            <p:nvPr/>
          </p:nvSpPr>
          <p:spPr>
            <a:xfrm>
              <a:off x="4603963" y="1241167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>
                  <a:solidFill>
                    <a:srgbClr val="7273F5"/>
                  </a:solidFill>
                  <a:latin typeface="Century Gothic" panose="020B0502020202020204" pitchFamily="34" charset="0"/>
                </a:rPr>
                <a:t>01</a:t>
              </a:r>
              <a:endParaRPr lang="fr-FR" sz="280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ZoneTexte 17">
              <a:extLst>
                <a:ext uri="{FF2B5EF4-FFF2-40B4-BE49-F238E27FC236}">
                  <a16:creationId xmlns:a16="http://schemas.microsoft.com/office/drawing/2014/main" id="{A6A0A3F3-FC75-C19F-874C-C3C57681FCBD}"/>
                </a:ext>
              </a:extLst>
            </p:cNvPr>
            <p:cNvSpPr txBox="1"/>
            <p:nvPr/>
          </p:nvSpPr>
          <p:spPr>
            <a:xfrm>
              <a:off x="5160629" y="1333500"/>
              <a:ext cx="26180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dirty="0">
                  <a:latin typeface="Century Gothic" panose="020B0502020202020204" pitchFamily="34" charset="0"/>
                </a:rPr>
                <a:t>Cahier des charges</a:t>
              </a:r>
            </a:p>
          </p:txBody>
        </p:sp>
      </p:grpSp>
      <p:grpSp>
        <p:nvGrpSpPr>
          <p:cNvPr id="11" name="Groupe 22">
            <a:extLst>
              <a:ext uri="{FF2B5EF4-FFF2-40B4-BE49-F238E27FC236}">
                <a16:creationId xmlns:a16="http://schemas.microsoft.com/office/drawing/2014/main" id="{393364CD-DBF1-8581-F85A-8C51EC36AABD}"/>
              </a:ext>
            </a:extLst>
          </p:cNvPr>
          <p:cNvGrpSpPr/>
          <p:nvPr/>
        </p:nvGrpSpPr>
        <p:grpSpPr>
          <a:xfrm>
            <a:off x="-4310547" y="2020936"/>
            <a:ext cx="2372817" cy="584775"/>
            <a:chOff x="2055207" y="2403108"/>
            <a:chExt cx="2372817" cy="584775"/>
          </a:xfrm>
        </p:grpSpPr>
        <p:sp>
          <p:nvSpPr>
            <p:cNvPr id="12" name="ZoneTexte 1">
              <a:extLst>
                <a:ext uri="{FF2B5EF4-FFF2-40B4-BE49-F238E27FC236}">
                  <a16:creationId xmlns:a16="http://schemas.microsoft.com/office/drawing/2014/main" id="{61428D03-E1EF-A060-FC2E-EFFDFCD56B87}"/>
                </a:ext>
              </a:extLst>
            </p:cNvPr>
            <p:cNvSpPr txBox="1"/>
            <p:nvPr/>
          </p:nvSpPr>
          <p:spPr>
            <a:xfrm>
              <a:off x="2055207" y="2403108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>
                  <a:solidFill>
                    <a:srgbClr val="7273F5"/>
                  </a:solidFill>
                  <a:latin typeface="Century Gothic" panose="020B0502020202020204" pitchFamily="34" charset="0"/>
                </a:rPr>
                <a:t>02</a:t>
              </a:r>
              <a:endParaRPr lang="fr-FR" sz="280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3" name="ZoneTexte 2">
              <a:extLst>
                <a:ext uri="{FF2B5EF4-FFF2-40B4-BE49-F238E27FC236}">
                  <a16:creationId xmlns:a16="http://schemas.microsoft.com/office/drawing/2014/main" id="{7065117E-F277-3603-D5D0-ABB60A4E5C56}"/>
                </a:ext>
              </a:extLst>
            </p:cNvPr>
            <p:cNvSpPr txBox="1"/>
            <p:nvPr/>
          </p:nvSpPr>
          <p:spPr>
            <a:xfrm>
              <a:off x="2649973" y="2495441"/>
              <a:ext cx="1778051" cy="4001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2000" dirty="0">
                  <a:latin typeface="Century Gothic"/>
                </a:rPr>
                <a:t>Organisation</a:t>
              </a:r>
              <a:endParaRPr lang="fr-FR" sz="2000" dirty="0"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7" name="Groupe 24">
            <a:extLst>
              <a:ext uri="{FF2B5EF4-FFF2-40B4-BE49-F238E27FC236}">
                <a16:creationId xmlns:a16="http://schemas.microsoft.com/office/drawing/2014/main" id="{25561DEF-2655-390C-FACA-B5E7A67BEA81}"/>
              </a:ext>
            </a:extLst>
          </p:cNvPr>
          <p:cNvGrpSpPr/>
          <p:nvPr/>
        </p:nvGrpSpPr>
        <p:grpSpPr>
          <a:xfrm>
            <a:off x="-6693417" y="4686510"/>
            <a:ext cx="3929333" cy="584775"/>
            <a:chOff x="227155" y="4427821"/>
            <a:chExt cx="3929333" cy="584775"/>
          </a:xfrm>
        </p:grpSpPr>
        <p:sp>
          <p:nvSpPr>
            <p:cNvPr id="18" name="ZoneTexte 14">
              <a:extLst>
                <a:ext uri="{FF2B5EF4-FFF2-40B4-BE49-F238E27FC236}">
                  <a16:creationId xmlns:a16="http://schemas.microsoft.com/office/drawing/2014/main" id="{1D6D1936-F36D-5408-1B37-D8D921B9E01B}"/>
                </a:ext>
              </a:extLst>
            </p:cNvPr>
            <p:cNvSpPr txBox="1"/>
            <p:nvPr/>
          </p:nvSpPr>
          <p:spPr>
            <a:xfrm>
              <a:off x="227155" y="4427821"/>
              <a:ext cx="639919" cy="584775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3200" dirty="0">
                  <a:solidFill>
                    <a:srgbClr val="7273F5"/>
                  </a:solidFill>
                  <a:latin typeface="Century Gothic"/>
                </a:rPr>
                <a:t>05</a:t>
              </a:r>
              <a:endParaRPr lang="fr-FR" sz="28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2AB50223-9D5E-D8AA-BFD0-59CBEBD5051F}"/>
                </a:ext>
              </a:extLst>
            </p:cNvPr>
            <p:cNvSpPr txBox="1"/>
            <p:nvPr/>
          </p:nvSpPr>
          <p:spPr>
            <a:xfrm>
              <a:off x="821921" y="4520154"/>
              <a:ext cx="33345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>
                  <a:latin typeface="Century Gothic" panose="020B0502020202020204" pitchFamily="34" charset="0"/>
                </a:rPr>
                <a:t>Améliorations</a:t>
              </a:r>
              <a:r>
                <a:rPr lang="en-US" sz="2000" dirty="0">
                  <a:latin typeface="Century Gothic" panose="020B0502020202020204" pitchFamily="34" charset="0"/>
                </a:rPr>
                <a:t> </a:t>
              </a:r>
              <a:r>
                <a:rPr lang="en-US" sz="2000" dirty="0" err="1">
                  <a:latin typeface="Century Gothic" panose="020B0502020202020204" pitchFamily="34" charset="0"/>
                </a:rPr>
                <a:t>envisagées</a:t>
              </a:r>
              <a:endParaRPr lang="fr-FR" sz="2000" dirty="0"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0" name="Groupe 23">
            <a:extLst>
              <a:ext uri="{FF2B5EF4-FFF2-40B4-BE49-F238E27FC236}">
                <a16:creationId xmlns:a16="http://schemas.microsoft.com/office/drawing/2014/main" id="{5ACD549D-D485-C138-BFF1-C196CD65B097}"/>
              </a:ext>
            </a:extLst>
          </p:cNvPr>
          <p:cNvGrpSpPr/>
          <p:nvPr/>
        </p:nvGrpSpPr>
        <p:grpSpPr>
          <a:xfrm>
            <a:off x="-5167757" y="2893856"/>
            <a:ext cx="3525376" cy="584775"/>
            <a:chOff x="975473" y="3413580"/>
            <a:chExt cx="3525376" cy="584775"/>
          </a:xfrm>
        </p:grpSpPr>
        <p:sp>
          <p:nvSpPr>
            <p:cNvPr id="21" name="ZoneTexte 17">
              <a:extLst>
                <a:ext uri="{FF2B5EF4-FFF2-40B4-BE49-F238E27FC236}">
                  <a16:creationId xmlns:a16="http://schemas.microsoft.com/office/drawing/2014/main" id="{5B891364-871A-82DD-929C-8AAEE66828EE}"/>
                </a:ext>
              </a:extLst>
            </p:cNvPr>
            <p:cNvSpPr txBox="1"/>
            <p:nvPr/>
          </p:nvSpPr>
          <p:spPr>
            <a:xfrm>
              <a:off x="975473" y="3413580"/>
              <a:ext cx="639919" cy="584775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3200" dirty="0">
                  <a:solidFill>
                    <a:srgbClr val="7273F5"/>
                  </a:solidFill>
                  <a:latin typeface="Century Gothic"/>
                </a:rPr>
                <a:t>03</a:t>
              </a:r>
              <a:endParaRPr lang="fr-FR" sz="28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2" name="ZoneTexte 12">
              <a:extLst>
                <a:ext uri="{FF2B5EF4-FFF2-40B4-BE49-F238E27FC236}">
                  <a16:creationId xmlns:a16="http://schemas.microsoft.com/office/drawing/2014/main" id="{C4F59EA2-207A-5EAA-BDFA-47C49270B120}"/>
                </a:ext>
              </a:extLst>
            </p:cNvPr>
            <p:cNvSpPr txBox="1"/>
            <p:nvPr/>
          </p:nvSpPr>
          <p:spPr>
            <a:xfrm>
              <a:off x="1570239" y="3517636"/>
              <a:ext cx="2930610" cy="4001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2000" dirty="0">
                  <a:latin typeface="Century Gothic"/>
                </a:rPr>
                <a:t>Architecture du projet</a:t>
              </a:r>
              <a:endParaRPr lang="fr-FR" dirty="0"/>
            </a:p>
          </p:txBody>
        </p:sp>
      </p:grpSp>
      <p:grpSp>
        <p:nvGrpSpPr>
          <p:cNvPr id="23" name="Groupe 15">
            <a:extLst>
              <a:ext uri="{FF2B5EF4-FFF2-40B4-BE49-F238E27FC236}">
                <a16:creationId xmlns:a16="http://schemas.microsoft.com/office/drawing/2014/main" id="{B9D7BD54-8A22-F7F4-94E6-D29CE4BC1455}"/>
              </a:ext>
            </a:extLst>
          </p:cNvPr>
          <p:cNvGrpSpPr/>
          <p:nvPr/>
        </p:nvGrpSpPr>
        <p:grpSpPr>
          <a:xfrm>
            <a:off x="12377225" y="3401243"/>
            <a:ext cx="9209707" cy="1981835"/>
            <a:chOff x="3292136" y="2733675"/>
            <a:chExt cx="8899864" cy="1915160"/>
          </a:xfrm>
        </p:grpSpPr>
        <p:grpSp>
          <p:nvGrpSpPr>
            <p:cNvPr id="24" name="Groupe 9">
              <a:extLst>
                <a:ext uri="{FF2B5EF4-FFF2-40B4-BE49-F238E27FC236}">
                  <a16:creationId xmlns:a16="http://schemas.microsoft.com/office/drawing/2014/main" id="{085D3028-8DCA-F511-D1BA-78C6F9E49978}"/>
                </a:ext>
              </a:extLst>
            </p:cNvPr>
            <p:cNvGrpSpPr/>
            <p:nvPr/>
          </p:nvGrpSpPr>
          <p:grpSpPr>
            <a:xfrm>
              <a:off x="3292136" y="2733675"/>
              <a:ext cx="8899864" cy="1915160"/>
              <a:chOff x="3292136" y="2733675"/>
              <a:chExt cx="8899864" cy="1915160"/>
            </a:xfrm>
          </p:grpSpPr>
          <p:pic>
            <p:nvPicPr>
              <p:cNvPr id="27" name="Picture 2" descr="Une image contenant texte, jour&#10;&#10;Description générée automatiquement">
                <a:extLst>
                  <a:ext uri="{FF2B5EF4-FFF2-40B4-BE49-F238E27FC236}">
                    <a16:creationId xmlns:a16="http://schemas.microsoft.com/office/drawing/2014/main" id="{81C824D8-53F1-BC27-5800-53EEB48034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92136" y="2733675"/>
                <a:ext cx="8899864" cy="1915160"/>
              </a:xfrm>
              <a:prstGeom prst="rect">
                <a:avLst/>
              </a:prstGeom>
              <a:noFill/>
              <a:effectLst>
                <a:softEdge rad="24130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00767E4-D238-8EFA-7CAB-2870AEE465DA}"/>
                  </a:ext>
                </a:extLst>
              </p:cNvPr>
              <p:cNvSpPr/>
              <p:nvPr/>
            </p:nvSpPr>
            <p:spPr>
              <a:xfrm>
                <a:off x="11277600" y="2905124"/>
                <a:ext cx="914400" cy="14763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9A5640A-DA0C-1858-C12E-5B9C77E58F44}"/>
                  </a:ext>
                </a:extLst>
              </p:cNvPr>
              <p:cNvSpPr/>
              <p:nvPr/>
            </p:nvSpPr>
            <p:spPr>
              <a:xfrm rot="5400000">
                <a:off x="7161529" y="-92711"/>
                <a:ext cx="817882" cy="83286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cxnSp>
          <p:nvCxnSpPr>
            <p:cNvPr id="25" name="Connecteur droit 11">
              <a:extLst>
                <a:ext uri="{FF2B5EF4-FFF2-40B4-BE49-F238E27FC236}">
                  <a16:creationId xmlns:a16="http://schemas.microsoft.com/office/drawing/2014/main" id="{007E4D5B-0778-6598-3869-0DF03D66ACEA}"/>
                </a:ext>
              </a:extLst>
            </p:cNvPr>
            <p:cNvCxnSpPr/>
            <p:nvPr/>
          </p:nvCxnSpPr>
          <p:spPr>
            <a:xfrm flipH="1">
              <a:off x="3406140" y="3662678"/>
              <a:ext cx="7871460" cy="0"/>
            </a:xfrm>
            <a:prstGeom prst="line">
              <a:avLst/>
            </a:prstGeom>
            <a:ln w="63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13">
              <a:extLst>
                <a:ext uri="{FF2B5EF4-FFF2-40B4-BE49-F238E27FC236}">
                  <a16:creationId xmlns:a16="http://schemas.microsoft.com/office/drawing/2014/main" id="{ADCF055B-1C0E-1428-4C74-3861536711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595" y="3614737"/>
              <a:ext cx="72073" cy="89214"/>
            </a:xfrm>
            <a:prstGeom prst="line">
              <a:avLst/>
            </a:prstGeom>
            <a:ln w="63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e 23">
            <a:extLst>
              <a:ext uri="{FF2B5EF4-FFF2-40B4-BE49-F238E27FC236}">
                <a16:creationId xmlns:a16="http://schemas.microsoft.com/office/drawing/2014/main" id="{BFD40D71-59EC-24C7-F62E-A4934905D161}"/>
              </a:ext>
            </a:extLst>
          </p:cNvPr>
          <p:cNvGrpSpPr/>
          <p:nvPr/>
        </p:nvGrpSpPr>
        <p:grpSpPr>
          <a:xfrm>
            <a:off x="-5968664" y="3808257"/>
            <a:ext cx="2603649" cy="584775"/>
            <a:chOff x="975473" y="3413580"/>
            <a:chExt cx="2603649" cy="584775"/>
          </a:xfrm>
        </p:grpSpPr>
        <p:sp>
          <p:nvSpPr>
            <p:cNvPr id="31" name="ZoneTexte 10">
              <a:extLst>
                <a:ext uri="{FF2B5EF4-FFF2-40B4-BE49-F238E27FC236}">
                  <a16:creationId xmlns:a16="http://schemas.microsoft.com/office/drawing/2014/main" id="{2F99DFBA-A5F5-154D-B3DC-2581110D61FB}"/>
                </a:ext>
              </a:extLst>
            </p:cNvPr>
            <p:cNvSpPr txBox="1"/>
            <p:nvPr/>
          </p:nvSpPr>
          <p:spPr>
            <a:xfrm>
              <a:off x="975473" y="3413580"/>
              <a:ext cx="639919" cy="584775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3200" dirty="0">
                  <a:solidFill>
                    <a:srgbClr val="7273F5"/>
                  </a:solidFill>
                  <a:latin typeface="Century Gothic"/>
                </a:rPr>
                <a:t>04</a:t>
              </a:r>
              <a:endParaRPr lang="fr-FR" sz="28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2" name="ZoneTexte 12">
              <a:extLst>
                <a:ext uri="{FF2B5EF4-FFF2-40B4-BE49-F238E27FC236}">
                  <a16:creationId xmlns:a16="http://schemas.microsoft.com/office/drawing/2014/main" id="{3AF0D072-5EE2-E245-0456-BC518E6A73E0}"/>
                </a:ext>
              </a:extLst>
            </p:cNvPr>
            <p:cNvSpPr txBox="1"/>
            <p:nvPr/>
          </p:nvSpPr>
          <p:spPr>
            <a:xfrm>
              <a:off x="1570239" y="3505913"/>
              <a:ext cx="20088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dirty="0">
                  <a:latin typeface="Century Gothic" panose="020B0502020202020204" pitchFamily="34" charset="0"/>
                </a:rPr>
                <a:t>Démonstration</a:t>
              </a:r>
            </a:p>
          </p:txBody>
        </p:sp>
      </p:grpSp>
      <p:sp>
        <p:nvSpPr>
          <p:cNvPr id="14" name="ZoneTexte 20">
            <a:extLst>
              <a:ext uri="{FF2B5EF4-FFF2-40B4-BE49-F238E27FC236}">
                <a16:creationId xmlns:a16="http://schemas.microsoft.com/office/drawing/2014/main" id="{F8E6EF65-59DD-AEA7-C3E9-A7FDF206B233}"/>
              </a:ext>
            </a:extLst>
          </p:cNvPr>
          <p:cNvSpPr txBox="1"/>
          <p:nvPr/>
        </p:nvSpPr>
        <p:spPr>
          <a:xfrm>
            <a:off x="5079536" y="-722163"/>
            <a:ext cx="21804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>
                <a:solidFill>
                  <a:srgbClr val="0D0D89"/>
                </a:solidFill>
                <a:latin typeface="Century Gothic" panose="020B0502020202020204" pitchFamily="34" charset="0"/>
              </a:rPr>
              <a:t>Sommaire</a:t>
            </a:r>
          </a:p>
        </p:txBody>
      </p:sp>
    </p:spTree>
    <p:extLst>
      <p:ext uri="{BB962C8B-B14F-4D97-AF65-F5344CB8AC3E}">
        <p14:creationId xmlns:p14="http://schemas.microsoft.com/office/powerpoint/2010/main" val="5925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3C2D5B2-1A2E-8D2A-A16B-8EB33D865653}"/>
              </a:ext>
            </a:extLst>
          </p:cNvPr>
          <p:cNvGrpSpPr/>
          <p:nvPr/>
        </p:nvGrpSpPr>
        <p:grpSpPr>
          <a:xfrm>
            <a:off x="-67902982" y="-49917603"/>
            <a:ext cx="183041182" cy="94718146"/>
            <a:chOff x="2150012" y="1406538"/>
            <a:chExt cx="7891976" cy="443923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E6CAF9-B9AF-9391-84A5-22011337B6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50012" y="1406538"/>
              <a:ext cx="7891976" cy="443923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B5A15CC-0339-C0D8-78EB-58BB885D879C}"/>
                </a:ext>
              </a:extLst>
            </p:cNvPr>
            <p:cNvSpPr/>
            <p:nvPr/>
          </p:nvSpPr>
          <p:spPr>
            <a:xfrm>
              <a:off x="2418736" y="3466382"/>
              <a:ext cx="924232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2702452-A384-AAFD-D6E5-D41497B89FD1}"/>
                </a:ext>
              </a:extLst>
            </p:cNvPr>
            <p:cNvSpPr/>
            <p:nvPr/>
          </p:nvSpPr>
          <p:spPr>
            <a:xfrm>
              <a:off x="8431162" y="4326705"/>
              <a:ext cx="924232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0C977DA-77AF-852B-DD51-741E8B77AA98}"/>
                </a:ext>
              </a:extLst>
            </p:cNvPr>
            <p:cNvSpPr/>
            <p:nvPr/>
          </p:nvSpPr>
          <p:spPr>
            <a:xfrm>
              <a:off x="6025946" y="3466382"/>
              <a:ext cx="809837" cy="344129"/>
            </a:xfrm>
            <a:prstGeom prst="rect">
              <a:avLst/>
            </a:prstGeom>
            <a:solidFill>
              <a:srgbClr val="E2EFFF"/>
            </a:solidFill>
            <a:ln>
              <a:solidFill>
                <a:srgbClr val="E2E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0" name="Flèche : pentagone 19">
            <a:extLst>
              <a:ext uri="{FF2B5EF4-FFF2-40B4-BE49-F238E27FC236}">
                <a16:creationId xmlns:a16="http://schemas.microsoft.com/office/drawing/2014/main" id="{AD22058D-9B88-C654-CD93-5612625BFA82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  <p:grpSp>
        <p:nvGrpSpPr>
          <p:cNvPr id="8" name="Groupe 8">
            <a:extLst>
              <a:ext uri="{FF2B5EF4-FFF2-40B4-BE49-F238E27FC236}">
                <a16:creationId xmlns:a16="http://schemas.microsoft.com/office/drawing/2014/main" id="{A4D0DF46-BC22-5754-EF1E-3F69B3ABA594}"/>
              </a:ext>
            </a:extLst>
          </p:cNvPr>
          <p:cNvGrpSpPr/>
          <p:nvPr/>
        </p:nvGrpSpPr>
        <p:grpSpPr>
          <a:xfrm>
            <a:off x="216887" y="1130212"/>
            <a:ext cx="5389937" cy="769441"/>
            <a:chOff x="4350792" y="1241166"/>
            <a:chExt cx="5389937" cy="769441"/>
          </a:xfrm>
        </p:grpSpPr>
        <p:sp>
          <p:nvSpPr>
            <p:cNvPr id="9" name="ZoneTexte 9">
              <a:extLst>
                <a:ext uri="{FF2B5EF4-FFF2-40B4-BE49-F238E27FC236}">
                  <a16:creationId xmlns:a16="http://schemas.microsoft.com/office/drawing/2014/main" id="{B590A8D1-1F0D-A207-D377-87BDCFA587D1}"/>
                </a:ext>
              </a:extLst>
            </p:cNvPr>
            <p:cNvSpPr txBox="1"/>
            <p:nvPr/>
          </p:nvSpPr>
          <p:spPr>
            <a:xfrm>
              <a:off x="4350792" y="1241166"/>
              <a:ext cx="8098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 dirty="0">
                  <a:solidFill>
                    <a:srgbClr val="7273F5"/>
                  </a:solidFill>
                  <a:latin typeface="Century Gothic" panose="020B0502020202020204" pitchFamily="34" charset="0"/>
                </a:rPr>
                <a:t>03</a:t>
              </a:r>
              <a:endParaRPr lang="fr-FR" sz="40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ZoneTexte 10">
              <a:extLst>
                <a:ext uri="{FF2B5EF4-FFF2-40B4-BE49-F238E27FC236}">
                  <a16:creationId xmlns:a16="http://schemas.microsoft.com/office/drawing/2014/main" id="{FE775178-26FB-B919-EB97-E4DCF8B4ECC7}"/>
                </a:ext>
              </a:extLst>
            </p:cNvPr>
            <p:cNvSpPr txBox="1"/>
            <p:nvPr/>
          </p:nvSpPr>
          <p:spPr>
            <a:xfrm>
              <a:off x="5160629" y="1333500"/>
              <a:ext cx="458010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>
                  <a:latin typeface="Century Gothic" panose="020B0502020202020204" pitchFamily="34" charset="0"/>
                </a:rPr>
                <a:t>Architecture du projet</a:t>
              </a:r>
            </a:p>
          </p:txBody>
        </p:sp>
      </p:grp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76A086C0-CA85-9929-046D-7D35C858C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pic>
        <p:nvPicPr>
          <p:cNvPr id="12" name="Image 11" descr="Une image contenant texte, capture d’écran, diagramme, conception&#10;&#10;Description générée automatiquement">
            <a:extLst>
              <a:ext uri="{FF2B5EF4-FFF2-40B4-BE49-F238E27FC236}">
                <a16:creationId xmlns:a16="http://schemas.microsoft.com/office/drawing/2014/main" id="{3902A7A8-02D6-C417-DBF2-2EAED5D00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0276" y="3557045"/>
            <a:ext cx="60253" cy="45719"/>
          </a:xfrm>
          <a:prstGeom prst="rect">
            <a:avLst/>
          </a:prstGeom>
        </p:spPr>
      </p:pic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0B432DD8-138E-4376-D769-A137B3C90901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14" name="Flèche : chevron 13">
            <a:extLst>
              <a:ext uri="{FF2B5EF4-FFF2-40B4-BE49-F238E27FC236}">
                <a16:creationId xmlns:a16="http://schemas.microsoft.com/office/drawing/2014/main" id="{8A6E2FFB-3649-07E9-4CBD-16192C4326FE}"/>
              </a:ext>
            </a:extLst>
          </p:cNvPr>
          <p:cNvSpPr/>
          <p:nvPr/>
        </p:nvSpPr>
        <p:spPr>
          <a:xfrm>
            <a:off x="4608757" y="-5057"/>
            <a:ext cx="3145694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Century Gothic"/>
              </a:rPr>
              <a:t>Architecture du </a:t>
            </a:r>
            <a:r>
              <a:rPr lang="en-US" b="1" dirty="0" err="1">
                <a:solidFill>
                  <a:srgbClr val="FFFFFF"/>
                </a:solidFill>
                <a:latin typeface="Century Gothic"/>
              </a:rPr>
              <a:t>projet</a:t>
            </a:r>
            <a:endParaRPr lang="en-US" b="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Flèche : chevron 17">
            <a:extLst>
              <a:ext uri="{FF2B5EF4-FFF2-40B4-BE49-F238E27FC236}">
                <a16:creationId xmlns:a16="http://schemas.microsoft.com/office/drawing/2014/main" id="{5B81FB89-1190-AB21-AC4E-B82EF6C8397D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7C8F87B-5456-9FFD-E2FA-B56F7DA9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12224" y="6356350"/>
            <a:ext cx="2469895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10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40911-ADF1-E520-2F37-13167FF861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453" y="6272133"/>
            <a:ext cx="559284" cy="559284"/>
          </a:xfrm>
          <a:prstGeom prst="rect">
            <a:avLst/>
          </a:prstGeom>
        </p:spPr>
      </p:pic>
      <p:sp>
        <p:nvSpPr>
          <p:cNvPr id="2" name="Flèche : chevron 21">
            <a:extLst>
              <a:ext uri="{FF2B5EF4-FFF2-40B4-BE49-F238E27FC236}">
                <a16:creationId xmlns:a16="http://schemas.microsoft.com/office/drawing/2014/main" id="{714B959E-DF0C-29D3-7E93-BC072AEA51B9}"/>
              </a:ext>
            </a:extLst>
          </p:cNvPr>
          <p:cNvSpPr/>
          <p:nvPr/>
        </p:nvSpPr>
        <p:spPr>
          <a:xfrm>
            <a:off x="2218838" y="-5056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Organisation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3D3910-5263-9944-EA04-5DECB2BB56E4}"/>
              </a:ext>
            </a:extLst>
          </p:cNvPr>
          <p:cNvSpPr txBox="1"/>
          <p:nvPr/>
        </p:nvSpPr>
        <p:spPr>
          <a:xfrm>
            <a:off x="6181604" y="2137136"/>
            <a:ext cx="5775768" cy="278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fr-FR" sz="1800" dirty="0">
                <a:solidFill>
                  <a:schemeClr val="tx1"/>
                </a:solidFill>
                <a:latin typeface="Century Gothic"/>
              </a:rPr>
              <a:t>Architecture client-serveur :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Le client envoie des requêtes au serveur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Le serveur traite la requête et renvoie une réponse au client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Communication en HTTP (Web)</a:t>
            </a:r>
            <a:endParaRPr lang="fr-FR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9C19202-DA62-2442-9DD4-8185E200AC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327" y="2863216"/>
            <a:ext cx="5062475" cy="147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144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3C2D5B2-1A2E-8D2A-A16B-8EB33D865653}"/>
              </a:ext>
            </a:extLst>
          </p:cNvPr>
          <p:cNvGrpSpPr/>
          <p:nvPr/>
        </p:nvGrpSpPr>
        <p:grpSpPr>
          <a:xfrm>
            <a:off x="-61670378" y="-5967573"/>
            <a:ext cx="160884179" cy="25698889"/>
            <a:chOff x="2418736" y="3466382"/>
            <a:chExt cx="6936658" cy="120445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B5A15CC-0339-C0D8-78EB-58BB885D879C}"/>
                </a:ext>
              </a:extLst>
            </p:cNvPr>
            <p:cNvSpPr/>
            <p:nvPr/>
          </p:nvSpPr>
          <p:spPr>
            <a:xfrm>
              <a:off x="2418736" y="3466382"/>
              <a:ext cx="924232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2702452-A384-AAFD-D6E5-D41497B89FD1}"/>
                </a:ext>
              </a:extLst>
            </p:cNvPr>
            <p:cNvSpPr/>
            <p:nvPr/>
          </p:nvSpPr>
          <p:spPr>
            <a:xfrm>
              <a:off x="8431162" y="4326705"/>
              <a:ext cx="924232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0C977DA-77AF-852B-DD51-741E8B77AA98}"/>
                </a:ext>
              </a:extLst>
            </p:cNvPr>
            <p:cNvSpPr/>
            <p:nvPr/>
          </p:nvSpPr>
          <p:spPr>
            <a:xfrm>
              <a:off x="6025946" y="3466382"/>
              <a:ext cx="809837" cy="344129"/>
            </a:xfrm>
            <a:prstGeom prst="rect">
              <a:avLst/>
            </a:prstGeom>
            <a:solidFill>
              <a:srgbClr val="E2EFFF"/>
            </a:solidFill>
            <a:ln>
              <a:solidFill>
                <a:srgbClr val="E2E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0" name="Flèche : pentagone 19">
            <a:extLst>
              <a:ext uri="{FF2B5EF4-FFF2-40B4-BE49-F238E27FC236}">
                <a16:creationId xmlns:a16="http://schemas.microsoft.com/office/drawing/2014/main" id="{AD22058D-9B88-C654-CD93-5612625BFA82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  <p:grpSp>
        <p:nvGrpSpPr>
          <p:cNvPr id="8" name="Groupe 8">
            <a:extLst>
              <a:ext uri="{FF2B5EF4-FFF2-40B4-BE49-F238E27FC236}">
                <a16:creationId xmlns:a16="http://schemas.microsoft.com/office/drawing/2014/main" id="{A4D0DF46-BC22-5754-EF1E-3F69B3ABA594}"/>
              </a:ext>
            </a:extLst>
          </p:cNvPr>
          <p:cNvGrpSpPr/>
          <p:nvPr/>
        </p:nvGrpSpPr>
        <p:grpSpPr>
          <a:xfrm>
            <a:off x="216887" y="1130212"/>
            <a:ext cx="5389937" cy="769441"/>
            <a:chOff x="4350792" y="1241166"/>
            <a:chExt cx="5389937" cy="769441"/>
          </a:xfrm>
        </p:grpSpPr>
        <p:sp>
          <p:nvSpPr>
            <p:cNvPr id="9" name="ZoneTexte 9">
              <a:extLst>
                <a:ext uri="{FF2B5EF4-FFF2-40B4-BE49-F238E27FC236}">
                  <a16:creationId xmlns:a16="http://schemas.microsoft.com/office/drawing/2014/main" id="{B590A8D1-1F0D-A207-D377-87BDCFA587D1}"/>
                </a:ext>
              </a:extLst>
            </p:cNvPr>
            <p:cNvSpPr txBox="1"/>
            <p:nvPr/>
          </p:nvSpPr>
          <p:spPr>
            <a:xfrm>
              <a:off x="4350792" y="1241166"/>
              <a:ext cx="8098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 dirty="0">
                  <a:solidFill>
                    <a:srgbClr val="7273F5"/>
                  </a:solidFill>
                  <a:latin typeface="Century Gothic" panose="020B0502020202020204" pitchFamily="34" charset="0"/>
                </a:rPr>
                <a:t>03</a:t>
              </a:r>
              <a:endParaRPr lang="fr-FR" sz="40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ZoneTexte 10">
              <a:extLst>
                <a:ext uri="{FF2B5EF4-FFF2-40B4-BE49-F238E27FC236}">
                  <a16:creationId xmlns:a16="http://schemas.microsoft.com/office/drawing/2014/main" id="{FE775178-26FB-B919-EB97-E4DCF8B4ECC7}"/>
                </a:ext>
              </a:extLst>
            </p:cNvPr>
            <p:cNvSpPr txBox="1"/>
            <p:nvPr/>
          </p:nvSpPr>
          <p:spPr>
            <a:xfrm>
              <a:off x="5160629" y="1333500"/>
              <a:ext cx="458010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>
                  <a:latin typeface="Century Gothic" panose="020B0502020202020204" pitchFamily="34" charset="0"/>
                </a:rPr>
                <a:t>Architecture du projet</a:t>
              </a:r>
            </a:p>
          </p:txBody>
        </p:sp>
      </p:grp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76A086C0-CA85-9929-046D-7D35C858C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pic>
        <p:nvPicPr>
          <p:cNvPr id="12" name="Image 11" descr="Une image contenant texte, capture d’écran, diagramme, conception&#10;&#10;Description générée automatiquement">
            <a:extLst>
              <a:ext uri="{FF2B5EF4-FFF2-40B4-BE49-F238E27FC236}">
                <a16:creationId xmlns:a16="http://schemas.microsoft.com/office/drawing/2014/main" id="{3902A7A8-02D6-C417-DBF2-2EAED5D00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276" y="3557045"/>
            <a:ext cx="60253" cy="45719"/>
          </a:xfrm>
          <a:prstGeom prst="rect">
            <a:avLst/>
          </a:prstGeom>
        </p:spPr>
      </p:pic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0B432DD8-138E-4376-D769-A137B3C90901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14" name="Flèche : chevron 13">
            <a:extLst>
              <a:ext uri="{FF2B5EF4-FFF2-40B4-BE49-F238E27FC236}">
                <a16:creationId xmlns:a16="http://schemas.microsoft.com/office/drawing/2014/main" id="{8A6E2FFB-3649-07E9-4CBD-16192C4326FE}"/>
              </a:ext>
            </a:extLst>
          </p:cNvPr>
          <p:cNvSpPr/>
          <p:nvPr/>
        </p:nvSpPr>
        <p:spPr>
          <a:xfrm>
            <a:off x="4608757" y="-5057"/>
            <a:ext cx="3145694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Century Gothic"/>
              </a:rPr>
              <a:t>Architecture du </a:t>
            </a:r>
            <a:r>
              <a:rPr lang="en-US" b="1" dirty="0" err="1">
                <a:solidFill>
                  <a:srgbClr val="FFFFFF"/>
                </a:solidFill>
                <a:latin typeface="Century Gothic"/>
              </a:rPr>
              <a:t>projet</a:t>
            </a:r>
            <a:endParaRPr lang="en-US" b="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Flèche : chevron 17">
            <a:extLst>
              <a:ext uri="{FF2B5EF4-FFF2-40B4-BE49-F238E27FC236}">
                <a16:creationId xmlns:a16="http://schemas.microsoft.com/office/drawing/2014/main" id="{5B81FB89-1190-AB21-AC4E-B82EF6C8397D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7C8F87B-5456-9FFD-E2FA-B56F7DA9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8326" y="6356350"/>
            <a:ext cx="2423794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11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40911-ADF1-E520-2F37-13167FF861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315" y="6272133"/>
            <a:ext cx="559284" cy="559284"/>
          </a:xfrm>
          <a:prstGeom prst="rect">
            <a:avLst/>
          </a:prstGeom>
        </p:spPr>
      </p:pic>
      <p:sp>
        <p:nvSpPr>
          <p:cNvPr id="2" name="Flèche : chevron 21">
            <a:extLst>
              <a:ext uri="{FF2B5EF4-FFF2-40B4-BE49-F238E27FC236}">
                <a16:creationId xmlns:a16="http://schemas.microsoft.com/office/drawing/2014/main" id="{714B959E-DF0C-29D3-7E93-BC072AEA51B9}"/>
              </a:ext>
            </a:extLst>
          </p:cNvPr>
          <p:cNvSpPr/>
          <p:nvPr/>
        </p:nvSpPr>
        <p:spPr>
          <a:xfrm>
            <a:off x="2218838" y="-5056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Organisation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3D3910-5263-9944-EA04-5DECB2BB56E4}"/>
              </a:ext>
            </a:extLst>
          </p:cNvPr>
          <p:cNvSpPr txBox="1"/>
          <p:nvPr/>
        </p:nvSpPr>
        <p:spPr>
          <a:xfrm>
            <a:off x="1343373" y="1982462"/>
            <a:ext cx="4580100" cy="4133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Django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Django REST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HTML/CSS/JavaScript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GitHub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Docker + mySQL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Tests</a:t>
            </a:r>
            <a:endParaRPr lang="fr-FR" dirty="0"/>
          </a:p>
        </p:txBody>
      </p:sp>
      <p:pic>
        <p:nvPicPr>
          <p:cNvPr id="2052" name="Picture 4" descr="Images de Outils Informatiques – Téléchargement gratuit sur Freepik">
            <a:extLst>
              <a:ext uri="{FF2B5EF4-FFF2-40B4-BE49-F238E27FC236}">
                <a16:creationId xmlns:a16="http://schemas.microsoft.com/office/drawing/2014/main" id="{5D305527-D6FE-2D46-7234-F0855B13E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495" y="1355792"/>
            <a:ext cx="4391024" cy="4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215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3C2D5B2-1A2E-8D2A-A16B-8EB33D865653}"/>
              </a:ext>
            </a:extLst>
          </p:cNvPr>
          <p:cNvGrpSpPr/>
          <p:nvPr/>
        </p:nvGrpSpPr>
        <p:grpSpPr>
          <a:xfrm>
            <a:off x="-61670378" y="-5967573"/>
            <a:ext cx="160884179" cy="25698889"/>
            <a:chOff x="2418736" y="3466382"/>
            <a:chExt cx="6936658" cy="120445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B5A15CC-0339-C0D8-78EB-58BB885D879C}"/>
                </a:ext>
              </a:extLst>
            </p:cNvPr>
            <p:cNvSpPr/>
            <p:nvPr/>
          </p:nvSpPr>
          <p:spPr>
            <a:xfrm>
              <a:off x="2418736" y="3466382"/>
              <a:ext cx="924232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2702452-A384-AAFD-D6E5-D41497B89FD1}"/>
                </a:ext>
              </a:extLst>
            </p:cNvPr>
            <p:cNvSpPr/>
            <p:nvPr/>
          </p:nvSpPr>
          <p:spPr>
            <a:xfrm>
              <a:off x="8431162" y="4326705"/>
              <a:ext cx="924232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0C977DA-77AF-852B-DD51-741E8B77AA98}"/>
                </a:ext>
              </a:extLst>
            </p:cNvPr>
            <p:cNvSpPr/>
            <p:nvPr/>
          </p:nvSpPr>
          <p:spPr>
            <a:xfrm>
              <a:off x="6025946" y="3466382"/>
              <a:ext cx="809837" cy="344129"/>
            </a:xfrm>
            <a:prstGeom prst="rect">
              <a:avLst/>
            </a:prstGeom>
            <a:solidFill>
              <a:srgbClr val="E2EFFF"/>
            </a:solidFill>
            <a:ln>
              <a:solidFill>
                <a:srgbClr val="E2E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0" name="Flèche : pentagone 19">
            <a:extLst>
              <a:ext uri="{FF2B5EF4-FFF2-40B4-BE49-F238E27FC236}">
                <a16:creationId xmlns:a16="http://schemas.microsoft.com/office/drawing/2014/main" id="{AD22058D-9B88-C654-CD93-5612625BFA82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76A086C0-CA85-9929-046D-7D35C858C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pic>
        <p:nvPicPr>
          <p:cNvPr id="12" name="Image 11" descr="Une image contenant texte, capture d’écran, diagramme, conception&#10;&#10;Description générée automatiquement">
            <a:extLst>
              <a:ext uri="{FF2B5EF4-FFF2-40B4-BE49-F238E27FC236}">
                <a16:creationId xmlns:a16="http://schemas.microsoft.com/office/drawing/2014/main" id="{3902A7A8-02D6-C417-DBF2-2EAED5D00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276" y="3557045"/>
            <a:ext cx="60253" cy="45719"/>
          </a:xfrm>
          <a:prstGeom prst="rect">
            <a:avLst/>
          </a:prstGeom>
        </p:spPr>
      </p:pic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0B432DD8-138E-4376-D769-A137B3C90901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14" name="Flèche : chevron 13">
            <a:extLst>
              <a:ext uri="{FF2B5EF4-FFF2-40B4-BE49-F238E27FC236}">
                <a16:creationId xmlns:a16="http://schemas.microsoft.com/office/drawing/2014/main" id="{8A6E2FFB-3649-07E9-4CBD-16192C4326FE}"/>
              </a:ext>
            </a:extLst>
          </p:cNvPr>
          <p:cNvSpPr/>
          <p:nvPr/>
        </p:nvSpPr>
        <p:spPr>
          <a:xfrm>
            <a:off x="4608757" y="-5057"/>
            <a:ext cx="3145694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Century Gothic"/>
              </a:rPr>
              <a:t>Architecture du </a:t>
            </a:r>
            <a:r>
              <a:rPr lang="en-US" b="1" dirty="0" err="1">
                <a:solidFill>
                  <a:srgbClr val="FFFFFF"/>
                </a:solidFill>
                <a:latin typeface="Century Gothic"/>
              </a:rPr>
              <a:t>projet</a:t>
            </a:r>
            <a:endParaRPr lang="en-US" b="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Flèche : chevron 17">
            <a:extLst>
              <a:ext uri="{FF2B5EF4-FFF2-40B4-BE49-F238E27FC236}">
                <a16:creationId xmlns:a16="http://schemas.microsoft.com/office/drawing/2014/main" id="{5B81FB89-1190-AB21-AC4E-B82EF6C8397D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7C8F87B-5456-9FFD-E2FA-B56F7DA9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8326" y="6356350"/>
            <a:ext cx="2423794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12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40911-ADF1-E520-2F37-13167FF861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315" y="6272133"/>
            <a:ext cx="559284" cy="559284"/>
          </a:xfrm>
          <a:prstGeom prst="rect">
            <a:avLst/>
          </a:prstGeom>
        </p:spPr>
      </p:pic>
      <p:sp>
        <p:nvSpPr>
          <p:cNvPr id="2" name="Flèche : chevron 21">
            <a:extLst>
              <a:ext uri="{FF2B5EF4-FFF2-40B4-BE49-F238E27FC236}">
                <a16:creationId xmlns:a16="http://schemas.microsoft.com/office/drawing/2014/main" id="{714B959E-DF0C-29D3-7E93-BC072AEA51B9}"/>
              </a:ext>
            </a:extLst>
          </p:cNvPr>
          <p:cNvSpPr/>
          <p:nvPr/>
        </p:nvSpPr>
        <p:spPr>
          <a:xfrm>
            <a:off x="2218838" y="-5056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Organisation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3D3910-5263-9944-EA04-5DECB2BB56E4}"/>
              </a:ext>
            </a:extLst>
          </p:cNvPr>
          <p:cNvSpPr txBox="1"/>
          <p:nvPr/>
        </p:nvSpPr>
        <p:spPr>
          <a:xfrm>
            <a:off x="201194" y="765067"/>
            <a:ext cx="3045747" cy="853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fr-FR" sz="2400" dirty="0">
                <a:solidFill>
                  <a:schemeClr val="tx1"/>
                </a:solidFill>
                <a:latin typeface="Century Gothic"/>
              </a:rPr>
              <a:t>Charte graphique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3D3B07-3671-4B17-D46E-B9EB96DD7E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8" t="14286" r="2116" b="16402"/>
          <a:stretch/>
        </p:blipFill>
        <p:spPr bwMode="auto">
          <a:xfrm>
            <a:off x="1201020" y="1795134"/>
            <a:ext cx="1353509" cy="11016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FBBDDD5-9A53-5609-8836-81ECBB3E1261}"/>
              </a:ext>
            </a:extLst>
          </p:cNvPr>
          <p:cNvSpPr txBox="1"/>
          <p:nvPr/>
        </p:nvSpPr>
        <p:spPr>
          <a:xfrm>
            <a:off x="1967457" y="5722470"/>
            <a:ext cx="3643608" cy="8164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Bef>
                <a:spcPts val="500"/>
              </a:spcBef>
              <a:spcAft>
                <a:spcPts val="200"/>
              </a:spcAft>
            </a:pPr>
            <a:r>
              <a:rPr lang="fr-FR" dirty="0">
                <a:solidFill>
                  <a:srgbClr val="262626"/>
                </a:solidFill>
                <a:effectLst/>
                <a:latin typeface="Genty Demo" panose="00000500000000000000" pitchFamily="2" charset="0"/>
                <a:ea typeface="Arial" panose="020B0604020202020204" pitchFamily="34" charset="0"/>
              </a:rPr>
              <a:t>AaBbCc </a:t>
            </a:r>
            <a:r>
              <a:rPr lang="fr-FR" dirty="0">
                <a:solidFill>
                  <a:srgbClr val="262626"/>
                </a:solidFill>
                <a:effectLst/>
                <a:latin typeface="Century Gothic" panose="020B0502020202020204" pitchFamily="34" charset="0"/>
                <a:ea typeface="Arial" panose="020B0604020202020204" pitchFamily="34" charset="0"/>
                <a:sym typeface="Wingdings" panose="05000000000000000000" pitchFamily="2" charset="2"/>
              </a:rPr>
              <a:t></a:t>
            </a:r>
            <a:r>
              <a:rPr lang="fr-FR" dirty="0">
                <a:solidFill>
                  <a:srgbClr val="262626"/>
                </a:solidFill>
                <a:effectLst/>
                <a:latin typeface="Century Gothic" panose="020B0502020202020204" pitchFamily="34" charset="0"/>
                <a:ea typeface="Arial" panose="020B0604020202020204" pitchFamily="34" charset="0"/>
              </a:rPr>
              <a:t> Genty Demo</a:t>
            </a:r>
          </a:p>
          <a:p>
            <a:pPr algn="just">
              <a:lnSpc>
                <a:spcPct val="120000"/>
              </a:lnSpc>
              <a:spcBef>
                <a:spcPts val="500"/>
              </a:spcBef>
              <a:spcAft>
                <a:spcPts val="200"/>
              </a:spcAft>
            </a:pPr>
            <a:r>
              <a:rPr lang="fr-FR" dirty="0">
                <a:solidFill>
                  <a:srgbClr val="262626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AaBbCc </a:t>
            </a:r>
            <a:r>
              <a:rPr lang="fr-FR" dirty="0">
                <a:solidFill>
                  <a:srgbClr val="262626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fr-FR" dirty="0">
                <a:solidFill>
                  <a:srgbClr val="262626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dirty="0">
                <a:solidFill>
                  <a:srgbClr val="262626"/>
                </a:solidFill>
                <a:effectLst/>
                <a:latin typeface="Century Gothic" panose="020B0502020202020204" pitchFamily="34" charset="0"/>
                <a:ea typeface="Arial" panose="020B0604020202020204" pitchFamily="34" charset="0"/>
              </a:rPr>
              <a:t>Arial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57E72CE2-110E-7686-A767-7DBB5AF885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5077474"/>
              </p:ext>
            </p:extLst>
          </p:nvPr>
        </p:nvGraphicFramePr>
        <p:xfrm>
          <a:off x="441152" y="3250668"/>
          <a:ext cx="2638083" cy="20182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33976">
                  <a:extLst>
                    <a:ext uri="{9D8B030D-6E8A-4147-A177-3AD203B41FA5}">
                      <a16:colId xmlns:a16="http://schemas.microsoft.com/office/drawing/2014/main" val="3032822479"/>
                    </a:ext>
                  </a:extLst>
                </a:gridCol>
                <a:gridCol w="2204107">
                  <a:extLst>
                    <a:ext uri="{9D8B030D-6E8A-4147-A177-3AD203B41FA5}">
                      <a16:colId xmlns:a16="http://schemas.microsoft.com/office/drawing/2014/main" val="17227846"/>
                    </a:ext>
                  </a:extLst>
                </a:gridCol>
              </a:tblGrid>
              <a:tr h="403651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  <a:highlight>
                            <a:srgbClr val="D53C16"/>
                          </a:highlight>
                        </a:rPr>
                        <a:t> 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highlight>
                          <a:srgbClr val="D53C16"/>
                        </a:highligh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D53C16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</a:rPr>
                        <a:t>#D53C16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3385183"/>
                  </a:ext>
                </a:extLst>
              </a:tr>
              <a:tr h="403651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  <a:highlight>
                            <a:srgbClr val="F6F1E3"/>
                          </a:highlight>
                        </a:rPr>
                        <a:t> 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highlight>
                          <a:srgbClr val="F6F1E3"/>
                        </a:highligh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6F1E3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</a:rPr>
                        <a:t>#F6F1E3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3830930"/>
                  </a:ext>
                </a:extLst>
              </a:tr>
              <a:tr h="403651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  <a:highlight>
                            <a:srgbClr val="5B4F47"/>
                          </a:highlight>
                        </a:rPr>
                        <a:t> 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highlight>
                          <a:srgbClr val="5B4F47"/>
                        </a:highligh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5B4F47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</a:rPr>
                        <a:t>#5B4F47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9987424"/>
                  </a:ext>
                </a:extLst>
              </a:tr>
              <a:tr h="403651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  <a:highlight>
                            <a:srgbClr val="150D6B"/>
                          </a:highlight>
                        </a:rPr>
                        <a:t> 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highlight>
                          <a:srgbClr val="150D6B"/>
                        </a:highligh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150D6B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</a:rPr>
                        <a:t>#150D6B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1036335"/>
                  </a:ext>
                </a:extLst>
              </a:tr>
              <a:tr h="403651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  <a:highlight>
                            <a:srgbClr val="BC1050"/>
                          </a:highlight>
                        </a:rPr>
                        <a:t> 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highlight>
                          <a:srgbClr val="BC1050"/>
                        </a:highlight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BC105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Bef>
                          <a:spcPts val="500"/>
                        </a:spcBef>
                        <a:spcAft>
                          <a:spcPts val="200"/>
                        </a:spcAft>
                      </a:pPr>
                      <a:r>
                        <a:rPr lang="fr-FR" sz="1600" dirty="0">
                          <a:effectLst/>
                        </a:rPr>
                        <a:t>#BC1050</a:t>
                      </a:r>
                      <a:endParaRPr lang="fr-FR" sz="1600" dirty="0">
                        <a:solidFill>
                          <a:srgbClr val="262626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8990176"/>
                  </a:ext>
                </a:extLst>
              </a:tr>
            </a:tbl>
          </a:graphicData>
        </a:graphic>
      </p:graphicFrame>
      <p:pic>
        <p:nvPicPr>
          <p:cNvPr id="31" name="Picture 30">
            <a:extLst>
              <a:ext uri="{FF2B5EF4-FFF2-40B4-BE49-F238E27FC236}">
                <a16:creationId xmlns:a16="http://schemas.microsoft.com/office/drawing/2014/main" id="{4C3B04B2-127A-0AB9-B9AB-04193E5410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8096" y="1298924"/>
            <a:ext cx="8472710" cy="382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984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F20FF79-B64D-DF43-5AFD-C450F1E87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515" y="1613003"/>
            <a:ext cx="6994282" cy="4659130"/>
          </a:xfrm>
          <a:prstGeom prst="rect">
            <a:avLst/>
          </a:prstGeom>
        </p:spPr>
      </p:pic>
      <p:grpSp>
        <p:nvGrpSpPr>
          <p:cNvPr id="8" name="Groupe 9">
            <a:extLst>
              <a:ext uri="{FF2B5EF4-FFF2-40B4-BE49-F238E27FC236}">
                <a16:creationId xmlns:a16="http://schemas.microsoft.com/office/drawing/2014/main" id="{DFC3C98D-BA21-667A-68B9-77B02D0092AB}"/>
              </a:ext>
            </a:extLst>
          </p:cNvPr>
          <p:cNvGrpSpPr/>
          <p:nvPr/>
        </p:nvGrpSpPr>
        <p:grpSpPr>
          <a:xfrm>
            <a:off x="7924090" y="1130212"/>
            <a:ext cx="3913571" cy="769441"/>
            <a:chOff x="4350792" y="1241166"/>
            <a:chExt cx="3933120" cy="769441"/>
          </a:xfrm>
        </p:grpSpPr>
        <p:sp>
          <p:nvSpPr>
            <p:cNvPr id="9" name="ZoneTexte 10">
              <a:extLst>
                <a:ext uri="{FF2B5EF4-FFF2-40B4-BE49-F238E27FC236}">
                  <a16:creationId xmlns:a16="http://schemas.microsoft.com/office/drawing/2014/main" id="{AC84FCAF-5CEA-5B3C-ECDF-063D5A4C9C80}"/>
                </a:ext>
              </a:extLst>
            </p:cNvPr>
            <p:cNvSpPr txBox="1"/>
            <p:nvPr/>
          </p:nvSpPr>
          <p:spPr>
            <a:xfrm>
              <a:off x="4350792" y="1241166"/>
              <a:ext cx="8138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 dirty="0">
                  <a:solidFill>
                    <a:srgbClr val="7273F5"/>
                  </a:solidFill>
                  <a:latin typeface="Century Gothic" panose="020B0502020202020204" pitchFamily="34" charset="0"/>
                </a:rPr>
                <a:t>04</a:t>
              </a:r>
              <a:endParaRPr lang="fr-FR" sz="40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ZoneTexte 11">
              <a:extLst>
                <a:ext uri="{FF2B5EF4-FFF2-40B4-BE49-F238E27FC236}">
                  <a16:creationId xmlns:a16="http://schemas.microsoft.com/office/drawing/2014/main" id="{AECE2330-E1D9-727C-2ADB-B7A81B54953E}"/>
                </a:ext>
              </a:extLst>
            </p:cNvPr>
            <p:cNvSpPr txBox="1"/>
            <p:nvPr/>
          </p:nvSpPr>
          <p:spPr>
            <a:xfrm>
              <a:off x="5164674" y="1333498"/>
              <a:ext cx="31192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3200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Démonstration</a:t>
              </a:r>
            </a:p>
          </p:txBody>
        </p:sp>
      </p:grp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D3F3C625-A441-550B-A464-D3B1C9333C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5" name="Flèche : chevron 4">
            <a:extLst>
              <a:ext uri="{FF2B5EF4-FFF2-40B4-BE49-F238E27FC236}">
                <a16:creationId xmlns:a16="http://schemas.microsoft.com/office/drawing/2014/main" id="{8F4743E2-8B0C-08ED-E6DF-E59BF2FE81DA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15" name="Flèche : chevron 14">
            <a:extLst>
              <a:ext uri="{FF2B5EF4-FFF2-40B4-BE49-F238E27FC236}">
                <a16:creationId xmlns:a16="http://schemas.microsoft.com/office/drawing/2014/main" id="{E1BFE30D-1E0B-3895-68C1-B711FA4BBFD1}"/>
              </a:ext>
            </a:extLst>
          </p:cNvPr>
          <p:cNvSpPr/>
          <p:nvPr/>
        </p:nvSpPr>
        <p:spPr>
          <a:xfrm>
            <a:off x="4936391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3">
            <a:extLst>
              <a:ext uri="{FF2B5EF4-FFF2-40B4-BE49-F238E27FC236}">
                <a16:creationId xmlns:a16="http://schemas.microsoft.com/office/drawing/2014/main" id="{F54C76A9-F071-9561-EEA3-1E6841E32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36100" y="6356350"/>
            <a:ext cx="2446019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13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47CD0-912A-5A6F-C422-1E4ADE8C14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315" y="6272133"/>
            <a:ext cx="559284" cy="559284"/>
          </a:xfrm>
          <a:prstGeom prst="rect">
            <a:avLst/>
          </a:prstGeom>
        </p:spPr>
      </p:pic>
      <p:sp>
        <p:nvSpPr>
          <p:cNvPr id="6" name="Flèche : chevron 2">
            <a:extLst>
              <a:ext uri="{FF2B5EF4-FFF2-40B4-BE49-F238E27FC236}">
                <a16:creationId xmlns:a16="http://schemas.microsoft.com/office/drawing/2014/main" id="{A557DF7C-D4C9-10A1-FF21-83E465622320}"/>
              </a:ext>
            </a:extLst>
          </p:cNvPr>
          <p:cNvSpPr/>
          <p:nvPr/>
        </p:nvSpPr>
        <p:spPr>
          <a:xfrm>
            <a:off x="2216944" y="0"/>
            <a:ext cx="3169444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 err="1">
                <a:solidFill>
                  <a:srgbClr val="000000"/>
                </a:solidFill>
                <a:latin typeface="Century Gothic"/>
              </a:rPr>
              <a:t>Organisation</a:t>
            </a:r>
            <a:endParaRPr lang="en-US" sz="1600" dirty="0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" name="Flèche : pentagone 16">
            <a:extLst>
              <a:ext uri="{FF2B5EF4-FFF2-40B4-BE49-F238E27FC236}">
                <a16:creationId xmlns:a16="http://schemas.microsoft.com/office/drawing/2014/main" id="{FECF3BFD-2760-62C0-901D-0648D1277D34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  <p:sp>
        <p:nvSpPr>
          <p:cNvPr id="3" name="Flèche : chevron 17">
            <a:extLst>
              <a:ext uri="{FF2B5EF4-FFF2-40B4-BE49-F238E27FC236}">
                <a16:creationId xmlns:a16="http://schemas.microsoft.com/office/drawing/2014/main" id="{5642631A-F320-B0DB-3494-D6980291A4D9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36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7 questions pour savoir si vous avez une bonne idée de business">
            <a:extLst>
              <a:ext uri="{FF2B5EF4-FFF2-40B4-BE49-F238E27FC236}">
                <a16:creationId xmlns:a16="http://schemas.microsoft.com/office/drawing/2014/main" id="{DD2F50C2-C03C-22CB-23DF-40A960F2E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632" y="2000841"/>
            <a:ext cx="7399092" cy="4161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e 9">
            <a:extLst>
              <a:ext uri="{FF2B5EF4-FFF2-40B4-BE49-F238E27FC236}">
                <a16:creationId xmlns:a16="http://schemas.microsoft.com/office/drawing/2014/main" id="{DFC3C98D-BA21-667A-68B9-77B02D0092AB}"/>
              </a:ext>
            </a:extLst>
          </p:cNvPr>
          <p:cNvGrpSpPr/>
          <p:nvPr/>
        </p:nvGrpSpPr>
        <p:grpSpPr>
          <a:xfrm>
            <a:off x="5966337" y="1046701"/>
            <a:ext cx="6025511" cy="1077218"/>
            <a:chOff x="4350792" y="1157655"/>
            <a:chExt cx="6055610" cy="1077218"/>
          </a:xfrm>
        </p:grpSpPr>
        <p:sp>
          <p:nvSpPr>
            <p:cNvPr id="9" name="ZoneTexte 10">
              <a:extLst>
                <a:ext uri="{FF2B5EF4-FFF2-40B4-BE49-F238E27FC236}">
                  <a16:creationId xmlns:a16="http://schemas.microsoft.com/office/drawing/2014/main" id="{AC84FCAF-5CEA-5B3C-ECDF-063D5A4C9C80}"/>
                </a:ext>
              </a:extLst>
            </p:cNvPr>
            <p:cNvSpPr txBox="1"/>
            <p:nvPr/>
          </p:nvSpPr>
          <p:spPr>
            <a:xfrm>
              <a:off x="4350792" y="1241166"/>
              <a:ext cx="8138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 dirty="0">
                  <a:solidFill>
                    <a:srgbClr val="7273F5"/>
                  </a:solidFill>
                  <a:latin typeface="Century Gothic" panose="020B0502020202020204" pitchFamily="34" charset="0"/>
                </a:rPr>
                <a:t>05</a:t>
              </a:r>
              <a:endParaRPr lang="fr-FR" sz="40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ZoneTexte 11">
              <a:extLst>
                <a:ext uri="{FF2B5EF4-FFF2-40B4-BE49-F238E27FC236}">
                  <a16:creationId xmlns:a16="http://schemas.microsoft.com/office/drawing/2014/main" id="{AECE2330-E1D9-727C-2ADB-B7A81B54953E}"/>
                </a:ext>
              </a:extLst>
            </p:cNvPr>
            <p:cNvSpPr txBox="1"/>
            <p:nvPr/>
          </p:nvSpPr>
          <p:spPr>
            <a:xfrm>
              <a:off x="5160629" y="1157655"/>
              <a:ext cx="5245773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err="1">
                  <a:latin typeface="Century Gothic" panose="020B0502020202020204" pitchFamily="34" charset="0"/>
                </a:rPr>
                <a:t>Difficultés</a:t>
              </a:r>
              <a:r>
                <a:rPr lang="en-US" sz="3200" dirty="0">
                  <a:latin typeface="Century Gothic" panose="020B0502020202020204" pitchFamily="34" charset="0"/>
                </a:rPr>
                <a:t>,</a:t>
              </a:r>
            </a:p>
            <a:p>
              <a:r>
                <a:rPr lang="en-US" sz="3200" dirty="0" err="1">
                  <a:latin typeface="Century Gothic" panose="020B0502020202020204" pitchFamily="34" charset="0"/>
                </a:rPr>
                <a:t>Améliorations</a:t>
              </a:r>
              <a:r>
                <a:rPr lang="en-US" sz="3200" dirty="0">
                  <a:latin typeface="Century Gothic" panose="020B0502020202020204" pitchFamily="34" charset="0"/>
                </a:rPr>
                <a:t> </a:t>
              </a:r>
              <a:r>
                <a:rPr lang="en-US" sz="3200" dirty="0" err="1">
                  <a:latin typeface="Century Gothic" panose="020B0502020202020204" pitchFamily="34" charset="0"/>
                </a:rPr>
                <a:t>envisagées</a:t>
              </a:r>
              <a:endParaRPr lang="en-US" sz="3200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D3F3C625-A441-550B-A464-D3B1C9333C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5" name="Flèche : chevron 4">
            <a:extLst>
              <a:ext uri="{FF2B5EF4-FFF2-40B4-BE49-F238E27FC236}">
                <a16:creationId xmlns:a16="http://schemas.microsoft.com/office/drawing/2014/main" id="{8F4743E2-8B0C-08ED-E6DF-E59BF2FE81DA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7" name="Flèche : chevron 6">
            <a:extLst>
              <a:ext uri="{FF2B5EF4-FFF2-40B4-BE49-F238E27FC236}">
                <a16:creationId xmlns:a16="http://schemas.microsoft.com/office/drawing/2014/main" id="{F60929C9-BA53-94E1-3913-844FB2D489AA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b="1" dirty="0">
                <a:solidFill>
                  <a:srgbClr val="FFFFFF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envisagées</a:t>
            </a:r>
            <a:endParaRPr lang="en-US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15" name="Flèche : chevron 14">
            <a:extLst>
              <a:ext uri="{FF2B5EF4-FFF2-40B4-BE49-F238E27FC236}">
                <a16:creationId xmlns:a16="http://schemas.microsoft.com/office/drawing/2014/main" id="{E1BFE30D-1E0B-3895-68C1-B711FA4BBFD1}"/>
              </a:ext>
            </a:extLst>
          </p:cNvPr>
          <p:cNvSpPr/>
          <p:nvPr/>
        </p:nvSpPr>
        <p:spPr>
          <a:xfrm>
            <a:off x="4936391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3">
            <a:extLst>
              <a:ext uri="{FF2B5EF4-FFF2-40B4-BE49-F238E27FC236}">
                <a16:creationId xmlns:a16="http://schemas.microsoft.com/office/drawing/2014/main" id="{F54C76A9-F071-9561-EEA3-1E6841E32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36100" y="6356350"/>
            <a:ext cx="2446019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14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47CD0-912A-5A6F-C422-1E4ADE8C14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315" y="6272133"/>
            <a:ext cx="559284" cy="559284"/>
          </a:xfrm>
          <a:prstGeom prst="rect">
            <a:avLst/>
          </a:prstGeom>
        </p:spPr>
      </p:pic>
      <p:sp>
        <p:nvSpPr>
          <p:cNvPr id="6" name="Flèche : chevron 2">
            <a:extLst>
              <a:ext uri="{FF2B5EF4-FFF2-40B4-BE49-F238E27FC236}">
                <a16:creationId xmlns:a16="http://schemas.microsoft.com/office/drawing/2014/main" id="{A557DF7C-D4C9-10A1-FF21-83E465622320}"/>
              </a:ext>
            </a:extLst>
          </p:cNvPr>
          <p:cNvSpPr/>
          <p:nvPr/>
        </p:nvSpPr>
        <p:spPr>
          <a:xfrm>
            <a:off x="2216944" y="0"/>
            <a:ext cx="3169444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 err="1">
                <a:solidFill>
                  <a:srgbClr val="000000"/>
                </a:solidFill>
                <a:latin typeface="Century Gothic"/>
              </a:rPr>
              <a:t>Organisation</a:t>
            </a:r>
            <a:endParaRPr lang="en-US" sz="1600" dirty="0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" name="Flèche : pentagone 16">
            <a:extLst>
              <a:ext uri="{FF2B5EF4-FFF2-40B4-BE49-F238E27FC236}">
                <a16:creationId xmlns:a16="http://schemas.microsoft.com/office/drawing/2014/main" id="{FECF3BFD-2760-62C0-901D-0648D1277D34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</p:spTree>
    <p:extLst>
      <p:ext uri="{BB962C8B-B14F-4D97-AF65-F5344CB8AC3E}">
        <p14:creationId xmlns:p14="http://schemas.microsoft.com/office/powerpoint/2010/main" val="4014472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 9">
            <a:extLst>
              <a:ext uri="{FF2B5EF4-FFF2-40B4-BE49-F238E27FC236}">
                <a16:creationId xmlns:a16="http://schemas.microsoft.com/office/drawing/2014/main" id="{DFC3C98D-BA21-667A-68B9-77B02D0092AB}"/>
              </a:ext>
            </a:extLst>
          </p:cNvPr>
          <p:cNvGrpSpPr/>
          <p:nvPr/>
        </p:nvGrpSpPr>
        <p:grpSpPr>
          <a:xfrm>
            <a:off x="194785" y="941194"/>
            <a:ext cx="6025511" cy="1077218"/>
            <a:chOff x="4350792" y="1052148"/>
            <a:chExt cx="6055610" cy="1077218"/>
          </a:xfrm>
        </p:grpSpPr>
        <p:sp>
          <p:nvSpPr>
            <p:cNvPr id="9" name="ZoneTexte 10">
              <a:extLst>
                <a:ext uri="{FF2B5EF4-FFF2-40B4-BE49-F238E27FC236}">
                  <a16:creationId xmlns:a16="http://schemas.microsoft.com/office/drawing/2014/main" id="{AC84FCAF-5CEA-5B3C-ECDF-063D5A4C9C80}"/>
                </a:ext>
              </a:extLst>
            </p:cNvPr>
            <p:cNvSpPr txBox="1"/>
            <p:nvPr/>
          </p:nvSpPr>
          <p:spPr>
            <a:xfrm>
              <a:off x="4350792" y="1241166"/>
              <a:ext cx="8138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 dirty="0">
                  <a:solidFill>
                    <a:srgbClr val="7273F5"/>
                  </a:solidFill>
                  <a:latin typeface="Century Gothic" panose="020B0502020202020204" pitchFamily="34" charset="0"/>
                </a:rPr>
                <a:t>05</a:t>
              </a:r>
              <a:endParaRPr lang="fr-FR" sz="40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ZoneTexte 11">
              <a:extLst>
                <a:ext uri="{FF2B5EF4-FFF2-40B4-BE49-F238E27FC236}">
                  <a16:creationId xmlns:a16="http://schemas.microsoft.com/office/drawing/2014/main" id="{AECE2330-E1D9-727C-2ADB-B7A81B54953E}"/>
                </a:ext>
              </a:extLst>
            </p:cNvPr>
            <p:cNvSpPr txBox="1"/>
            <p:nvPr/>
          </p:nvSpPr>
          <p:spPr>
            <a:xfrm>
              <a:off x="5160629" y="1052148"/>
              <a:ext cx="5245773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err="1">
                  <a:latin typeface="Century Gothic" panose="020B0502020202020204" pitchFamily="34" charset="0"/>
                </a:rPr>
                <a:t>Difficultés</a:t>
              </a:r>
              <a:r>
                <a:rPr lang="en-US" sz="3200" dirty="0">
                  <a:latin typeface="Century Gothic" panose="020B0502020202020204" pitchFamily="34" charset="0"/>
                </a:rPr>
                <a:t>,</a:t>
              </a:r>
            </a:p>
            <a:p>
              <a:r>
                <a:rPr lang="en-US" sz="3200" dirty="0" err="1">
                  <a:latin typeface="Century Gothic" panose="020B0502020202020204" pitchFamily="34" charset="0"/>
                </a:rPr>
                <a:t>Améliorations</a:t>
              </a:r>
              <a:r>
                <a:rPr lang="en-US" sz="3200" dirty="0">
                  <a:latin typeface="Century Gothic" panose="020B0502020202020204" pitchFamily="34" charset="0"/>
                </a:rPr>
                <a:t> </a:t>
              </a:r>
              <a:r>
                <a:rPr lang="en-US" sz="3200" dirty="0" err="1">
                  <a:latin typeface="Century Gothic" panose="020B0502020202020204" pitchFamily="34" charset="0"/>
                </a:rPr>
                <a:t>envisagées</a:t>
              </a:r>
              <a:endParaRPr lang="en-US" sz="3200" dirty="0">
                <a:latin typeface="Century Gothic" panose="020B0502020202020204" pitchFamily="34" charset="0"/>
              </a:endParaRPr>
            </a:p>
          </p:txBody>
        </p:sp>
      </p:grp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D3F3C625-A441-550B-A464-D3B1C9333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5" name="Flèche : chevron 4">
            <a:extLst>
              <a:ext uri="{FF2B5EF4-FFF2-40B4-BE49-F238E27FC236}">
                <a16:creationId xmlns:a16="http://schemas.microsoft.com/office/drawing/2014/main" id="{8F4743E2-8B0C-08ED-E6DF-E59BF2FE81DA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7" name="Flèche : chevron 6">
            <a:extLst>
              <a:ext uri="{FF2B5EF4-FFF2-40B4-BE49-F238E27FC236}">
                <a16:creationId xmlns:a16="http://schemas.microsoft.com/office/drawing/2014/main" id="{F60929C9-BA53-94E1-3913-844FB2D489AA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b="1" dirty="0">
                <a:solidFill>
                  <a:srgbClr val="FFFFFF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envisagées</a:t>
            </a:r>
            <a:endParaRPr lang="en-US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15" name="Flèche : chevron 14">
            <a:extLst>
              <a:ext uri="{FF2B5EF4-FFF2-40B4-BE49-F238E27FC236}">
                <a16:creationId xmlns:a16="http://schemas.microsoft.com/office/drawing/2014/main" id="{E1BFE30D-1E0B-3895-68C1-B711FA4BBFD1}"/>
              </a:ext>
            </a:extLst>
          </p:cNvPr>
          <p:cNvSpPr/>
          <p:nvPr/>
        </p:nvSpPr>
        <p:spPr>
          <a:xfrm>
            <a:off x="4936391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3">
            <a:extLst>
              <a:ext uri="{FF2B5EF4-FFF2-40B4-BE49-F238E27FC236}">
                <a16:creationId xmlns:a16="http://schemas.microsoft.com/office/drawing/2014/main" id="{F54C76A9-F071-9561-EEA3-1E6841E32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36100" y="6356350"/>
            <a:ext cx="2446019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15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47CD0-912A-5A6F-C422-1E4ADE8C1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315" y="6272133"/>
            <a:ext cx="559284" cy="5592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21E98C-54C5-AADD-13EC-6CB427417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600" y="4276579"/>
            <a:ext cx="3236705" cy="21578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732C31-8E4B-FC9A-AB44-4398806551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9092" y="1982960"/>
            <a:ext cx="3147719" cy="314771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B2B2D9C-7666-1ADC-B905-454011B83A7B}"/>
              </a:ext>
            </a:extLst>
          </p:cNvPr>
          <p:cNvSpPr txBox="1"/>
          <p:nvPr/>
        </p:nvSpPr>
        <p:spPr>
          <a:xfrm>
            <a:off x="6811431" y="4082340"/>
            <a:ext cx="6371302" cy="2373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Bef>
                <a:spcPts val="500"/>
              </a:spcBef>
            </a:pPr>
            <a:r>
              <a:rPr lang="fr-FR" dirty="0">
                <a:solidFill>
                  <a:srgbClr val="262626"/>
                </a:solidFill>
                <a:latin typeface="Century Gothic" panose="020B0502020202020204" pitchFamily="34" charset="0"/>
                <a:ea typeface="Arial" panose="020B0604020202020204" pitchFamily="34" charset="0"/>
              </a:rPr>
              <a:t>Améliorations:</a:t>
            </a:r>
          </a:p>
          <a:p>
            <a:pPr marL="342900" lvl="0" indent="-342900" algn="just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262626"/>
                </a:solidFill>
                <a:latin typeface="Century Gothic" panose="020B0502020202020204" pitchFamily="34" charset="0"/>
                <a:ea typeface="Arial" panose="020B0604020202020204" pitchFamily="34" charset="0"/>
              </a:rPr>
              <a:t>Système de notation et commentaire</a:t>
            </a:r>
          </a:p>
          <a:p>
            <a:pPr marL="342900" lvl="0" indent="-342900" algn="just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262626"/>
                </a:solidFill>
                <a:latin typeface="Century Gothic" panose="020B0502020202020204" pitchFamily="34" charset="0"/>
                <a:ea typeface="Arial" panose="020B0604020202020204" pitchFamily="34" charset="0"/>
              </a:rPr>
              <a:t>Notifications des évènements</a:t>
            </a:r>
          </a:p>
          <a:p>
            <a:pPr marL="342900" lvl="0" indent="-342900" algn="just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262626"/>
                </a:solidFill>
                <a:latin typeface="Century Gothic" panose="020B0502020202020204" pitchFamily="34" charset="0"/>
                <a:ea typeface="Arial" panose="020B0604020202020204" pitchFamily="34" charset="0"/>
              </a:rPr>
              <a:t>Programme de fidélité</a:t>
            </a:r>
          </a:p>
          <a:p>
            <a:pPr marL="342900" lvl="0" indent="-342900" algn="just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-"/>
            </a:pPr>
            <a:endParaRPr lang="fr-FR" sz="1800" dirty="0">
              <a:solidFill>
                <a:srgbClr val="262626"/>
              </a:solidFill>
              <a:effectLst/>
              <a:latin typeface="Century Gothic" panose="020B0502020202020204" pitchFamily="34" charset="0"/>
              <a:ea typeface="Arial" panose="020B0604020202020204" pitchFamily="34" charset="0"/>
            </a:endParaRPr>
          </a:p>
        </p:txBody>
      </p:sp>
      <p:sp>
        <p:nvSpPr>
          <p:cNvPr id="16" name="Flèche : chevron 2">
            <a:extLst>
              <a:ext uri="{FF2B5EF4-FFF2-40B4-BE49-F238E27FC236}">
                <a16:creationId xmlns:a16="http://schemas.microsoft.com/office/drawing/2014/main" id="{C1A4D85C-03B4-34E7-721B-A922E5427078}"/>
              </a:ext>
            </a:extLst>
          </p:cNvPr>
          <p:cNvSpPr/>
          <p:nvPr/>
        </p:nvSpPr>
        <p:spPr>
          <a:xfrm>
            <a:off x="2216944" y="0"/>
            <a:ext cx="3169444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 err="1">
                <a:solidFill>
                  <a:srgbClr val="000000"/>
                </a:solidFill>
                <a:latin typeface="Century Gothic"/>
              </a:rPr>
              <a:t>Organisation</a:t>
            </a:r>
            <a:endParaRPr lang="en-US" sz="1600" dirty="0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" name="Flèche : pentagone 16">
            <a:extLst>
              <a:ext uri="{FF2B5EF4-FFF2-40B4-BE49-F238E27FC236}">
                <a16:creationId xmlns:a16="http://schemas.microsoft.com/office/drawing/2014/main" id="{B7DA48C4-A62D-453F-C97C-58778B81C604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D9AFE6-046B-0E32-BEE4-EA814A6205F1}"/>
              </a:ext>
            </a:extLst>
          </p:cNvPr>
          <p:cNvSpPr txBox="1"/>
          <p:nvPr/>
        </p:nvSpPr>
        <p:spPr>
          <a:xfrm>
            <a:off x="6811431" y="1409213"/>
            <a:ext cx="4001477" cy="2853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Bef>
                <a:spcPts val="500"/>
              </a:spcBef>
            </a:pPr>
            <a:r>
              <a:rPr lang="fr-FR" dirty="0">
                <a:solidFill>
                  <a:srgbClr val="262626"/>
                </a:solidFill>
                <a:latin typeface="Century Gothic" panose="020B0502020202020204" pitchFamily="34" charset="0"/>
                <a:ea typeface="Arial" panose="020B0604020202020204" pitchFamily="34" charset="0"/>
              </a:rPr>
              <a:t>Difficultés :</a:t>
            </a:r>
          </a:p>
          <a:p>
            <a:pPr marL="342900" lvl="0" indent="-342900" algn="just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262626"/>
                </a:solidFill>
                <a:latin typeface="Century Gothic" panose="020B0502020202020204" pitchFamily="34" charset="0"/>
                <a:ea typeface="Arial" panose="020B0604020202020204" pitchFamily="34" charset="0"/>
              </a:rPr>
              <a:t>Temps</a:t>
            </a:r>
          </a:p>
          <a:p>
            <a:pPr marL="342900" lvl="0" indent="-342900" algn="just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262626"/>
                </a:solidFill>
                <a:latin typeface="Century Gothic" panose="020B0502020202020204" pitchFamily="34" charset="0"/>
                <a:ea typeface="Arial" panose="020B0604020202020204" pitchFamily="34" charset="0"/>
              </a:rPr>
              <a:t>Gestion authentification</a:t>
            </a:r>
          </a:p>
          <a:p>
            <a:pPr marL="342900" lvl="0" indent="-342900" algn="just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262626"/>
                </a:solidFill>
                <a:latin typeface="Century Gothic" panose="020B0502020202020204" pitchFamily="34" charset="0"/>
                <a:ea typeface="Arial" panose="020B0604020202020204" pitchFamily="34" charset="0"/>
              </a:rPr>
              <a:t>Liaison front/back</a:t>
            </a:r>
          </a:p>
          <a:p>
            <a:pPr marL="342900" lvl="0" indent="-342900" algn="just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endParaRPr lang="fr-FR" dirty="0">
              <a:solidFill>
                <a:srgbClr val="262626"/>
              </a:solidFill>
              <a:latin typeface="Century Gothic" panose="020B0502020202020204" pitchFamily="34" charset="0"/>
              <a:ea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-"/>
            </a:pPr>
            <a:endParaRPr lang="fr-FR" sz="1800" dirty="0">
              <a:solidFill>
                <a:srgbClr val="262626"/>
              </a:solidFill>
              <a:effectLst/>
              <a:latin typeface="Century Gothic" panose="020B0502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852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Une image contenant texte, jour&#10;&#10;Description générée automatiquement">
            <a:extLst>
              <a:ext uri="{FF2B5EF4-FFF2-40B4-BE49-F238E27FC236}">
                <a16:creationId xmlns:a16="http://schemas.microsoft.com/office/drawing/2014/main" id="{31081414-2053-3C79-135B-28D190CC2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176990"/>
            <a:ext cx="12192000" cy="262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0">
            <a:extLst>
              <a:ext uri="{FF2B5EF4-FFF2-40B4-BE49-F238E27FC236}">
                <a16:creationId xmlns:a16="http://schemas.microsoft.com/office/drawing/2014/main" id="{A4988F11-B6F1-E679-CD68-DC06CF8587AE}"/>
              </a:ext>
            </a:extLst>
          </p:cNvPr>
          <p:cNvSpPr txBox="1"/>
          <p:nvPr/>
        </p:nvSpPr>
        <p:spPr>
          <a:xfrm>
            <a:off x="3268143" y="2380432"/>
            <a:ext cx="5655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>
                <a:solidFill>
                  <a:srgbClr val="0D0D89"/>
                </a:solidFill>
                <a:latin typeface="Century Gothic" panose="020B0502020202020204" pitchFamily="34" charset="0"/>
              </a:rPr>
              <a:t>Merci pour votre écoute</a:t>
            </a:r>
          </a:p>
        </p:txBody>
      </p:sp>
      <p:sp>
        <p:nvSpPr>
          <p:cNvPr id="7" name="Zone de texte 3">
            <a:extLst>
              <a:ext uri="{FF2B5EF4-FFF2-40B4-BE49-F238E27FC236}">
                <a16:creationId xmlns:a16="http://schemas.microsoft.com/office/drawing/2014/main" id="{043A28C7-115F-045E-7037-A20C87489BFF}"/>
              </a:ext>
            </a:extLst>
          </p:cNvPr>
          <p:cNvSpPr txBox="1"/>
          <p:nvPr/>
        </p:nvSpPr>
        <p:spPr>
          <a:xfrm>
            <a:off x="2720975" y="5763260"/>
            <a:ext cx="1706060" cy="755650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spcBef>
                <a:spcPts val="1200"/>
              </a:spcBef>
            </a:pPr>
            <a:r>
              <a:rPr lang="fr-FR" sz="1000">
                <a:solidFill>
                  <a:srgbClr val="226591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BENOIT	THOMAS</a:t>
            </a:r>
            <a:endParaRPr lang="fr-FR" sz="1000">
              <a:solidFill>
                <a:srgbClr val="000000"/>
              </a:solidFill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fr-FR" sz="1000">
                <a:solidFill>
                  <a:srgbClr val="226591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BERNARD	POULAIN</a:t>
            </a:r>
            <a:endParaRPr lang="fr-FR" sz="1000">
              <a:solidFill>
                <a:srgbClr val="000000"/>
              </a:solidFill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fr-FR" sz="1000">
                <a:solidFill>
                  <a:srgbClr val="22659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</a:t>
            </a:r>
            <a:r>
              <a:rPr lang="fr-FR" sz="1000">
                <a:solidFill>
                  <a:srgbClr val="226591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2023-2024</a:t>
            </a:r>
            <a:endParaRPr lang="fr-FR" sz="1000">
              <a:solidFill>
                <a:srgbClr val="000000"/>
              </a:solidFill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Image 5" descr="Une image contenant logo&#10;&#10;Description générée automatiquement">
            <a:extLst>
              <a:ext uri="{FF2B5EF4-FFF2-40B4-BE49-F238E27FC236}">
                <a16:creationId xmlns:a16="http://schemas.microsoft.com/office/drawing/2014/main" id="{571F6BB4-7441-A941-F5F6-2ADF2BEC18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75" y="5765800"/>
            <a:ext cx="2393876" cy="85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eur droit 6">
            <a:extLst>
              <a:ext uri="{FF2B5EF4-FFF2-40B4-BE49-F238E27FC236}">
                <a16:creationId xmlns:a16="http://schemas.microsoft.com/office/drawing/2014/main" id="{E81AD9D8-4FE2-A06E-2342-77D1F7F4B724}"/>
              </a:ext>
            </a:extLst>
          </p:cNvPr>
          <p:cNvCxnSpPr>
            <a:cxnSpLocks/>
          </p:cNvCxnSpPr>
          <p:nvPr/>
        </p:nvCxnSpPr>
        <p:spPr>
          <a:xfrm>
            <a:off x="2708275" y="5789295"/>
            <a:ext cx="0" cy="776605"/>
          </a:xfrm>
          <a:prstGeom prst="line">
            <a:avLst/>
          </a:prstGeom>
          <a:ln w="28575">
            <a:solidFill>
              <a:srgbClr val="D2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L'Internet Cliquez Sur Page - GIF gratuit sur Pixabay - Pixabay">
            <a:extLst>
              <a:ext uri="{FF2B5EF4-FFF2-40B4-BE49-F238E27FC236}">
                <a16:creationId xmlns:a16="http://schemas.microsoft.com/office/drawing/2014/main" id="{60777D61-EA01-A436-436E-6B01A1C5C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952" y="361611"/>
            <a:ext cx="1656095" cy="1656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èche : chevron 4">
            <a:extLst>
              <a:ext uri="{FF2B5EF4-FFF2-40B4-BE49-F238E27FC236}">
                <a16:creationId xmlns:a16="http://schemas.microsoft.com/office/drawing/2014/main" id="{0677C720-4274-2F88-E305-C9D151536EF4}"/>
              </a:ext>
            </a:extLst>
          </p:cNvPr>
          <p:cNvSpPr/>
          <p:nvPr/>
        </p:nvSpPr>
        <p:spPr>
          <a:xfrm>
            <a:off x="15922751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9" name="Flèche : chevron 6">
            <a:extLst>
              <a:ext uri="{FF2B5EF4-FFF2-40B4-BE49-F238E27FC236}">
                <a16:creationId xmlns:a16="http://schemas.microsoft.com/office/drawing/2014/main" id="{ACB52A42-786B-AE4F-CF9C-A40296F5B0F8}"/>
              </a:ext>
            </a:extLst>
          </p:cNvPr>
          <p:cNvSpPr/>
          <p:nvPr/>
        </p:nvSpPr>
        <p:spPr>
          <a:xfrm>
            <a:off x="16800562" y="0"/>
            <a:ext cx="3001108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b="1" dirty="0">
                <a:solidFill>
                  <a:srgbClr val="FFFFFF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envisagées</a:t>
            </a:r>
            <a:endParaRPr lang="en-US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Flèche : chevron 14">
            <a:extLst>
              <a:ext uri="{FF2B5EF4-FFF2-40B4-BE49-F238E27FC236}">
                <a16:creationId xmlns:a16="http://schemas.microsoft.com/office/drawing/2014/main" id="{A0747134-52E2-369D-8568-6AFAA84D4A12}"/>
              </a:ext>
            </a:extLst>
          </p:cNvPr>
          <p:cNvSpPr/>
          <p:nvPr/>
        </p:nvSpPr>
        <p:spPr>
          <a:xfrm>
            <a:off x="14482727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13" name="Flèche : chevron 2">
            <a:extLst>
              <a:ext uri="{FF2B5EF4-FFF2-40B4-BE49-F238E27FC236}">
                <a16:creationId xmlns:a16="http://schemas.microsoft.com/office/drawing/2014/main" id="{73026E73-8CAD-48AE-2939-BDAA4D43E9FF}"/>
              </a:ext>
            </a:extLst>
          </p:cNvPr>
          <p:cNvSpPr/>
          <p:nvPr/>
        </p:nvSpPr>
        <p:spPr>
          <a:xfrm>
            <a:off x="13201936" y="0"/>
            <a:ext cx="3169444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 err="1">
                <a:solidFill>
                  <a:srgbClr val="000000"/>
                </a:solidFill>
                <a:latin typeface="Century Gothic"/>
              </a:rPr>
              <a:t>Organisation</a:t>
            </a:r>
            <a:endParaRPr lang="en-US" sz="1600" dirty="0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6" name="Flèche : pentagone 16">
            <a:extLst>
              <a:ext uri="{FF2B5EF4-FFF2-40B4-BE49-F238E27FC236}">
                <a16:creationId xmlns:a16="http://schemas.microsoft.com/office/drawing/2014/main" id="{AB5F62AC-202B-76B6-B52E-57205BDD4176}"/>
              </a:ext>
            </a:extLst>
          </p:cNvPr>
          <p:cNvSpPr/>
          <p:nvPr/>
        </p:nvSpPr>
        <p:spPr>
          <a:xfrm>
            <a:off x="12326112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</p:spTree>
    <p:extLst>
      <p:ext uri="{BB962C8B-B14F-4D97-AF65-F5344CB8AC3E}">
        <p14:creationId xmlns:p14="http://schemas.microsoft.com/office/powerpoint/2010/main" val="3298242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e 15">
            <a:extLst>
              <a:ext uri="{FF2B5EF4-FFF2-40B4-BE49-F238E27FC236}">
                <a16:creationId xmlns:a16="http://schemas.microsoft.com/office/drawing/2014/main" id="{D46B59FB-A8ED-BE71-25D0-22C79DDCA84C}"/>
              </a:ext>
            </a:extLst>
          </p:cNvPr>
          <p:cNvGrpSpPr/>
          <p:nvPr/>
        </p:nvGrpSpPr>
        <p:grpSpPr>
          <a:xfrm>
            <a:off x="5354258" y="3401243"/>
            <a:ext cx="9209707" cy="1981835"/>
            <a:chOff x="3292136" y="2733675"/>
            <a:chExt cx="8899864" cy="1915160"/>
          </a:xfrm>
        </p:grpSpPr>
        <p:grpSp>
          <p:nvGrpSpPr>
            <p:cNvPr id="21" name="Groupe 9">
              <a:extLst>
                <a:ext uri="{FF2B5EF4-FFF2-40B4-BE49-F238E27FC236}">
                  <a16:creationId xmlns:a16="http://schemas.microsoft.com/office/drawing/2014/main" id="{9AE55A66-BA3D-C3ED-103D-DF04044FE024}"/>
                </a:ext>
              </a:extLst>
            </p:cNvPr>
            <p:cNvGrpSpPr/>
            <p:nvPr/>
          </p:nvGrpSpPr>
          <p:grpSpPr>
            <a:xfrm>
              <a:off x="3292136" y="2733675"/>
              <a:ext cx="8899864" cy="1915160"/>
              <a:chOff x="3292136" y="2733675"/>
              <a:chExt cx="8899864" cy="1915160"/>
            </a:xfrm>
          </p:grpSpPr>
          <p:pic>
            <p:nvPicPr>
              <p:cNvPr id="24" name="Picture 2" descr="Une image contenant texte, jour&#10;&#10;Description générée automatiquement">
                <a:extLst>
                  <a:ext uri="{FF2B5EF4-FFF2-40B4-BE49-F238E27FC236}">
                    <a16:creationId xmlns:a16="http://schemas.microsoft.com/office/drawing/2014/main" id="{A18C569F-8FB2-0F49-124A-4CFE1E97A2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92136" y="2733675"/>
                <a:ext cx="8899864" cy="1915160"/>
              </a:xfrm>
              <a:prstGeom prst="rect">
                <a:avLst/>
              </a:prstGeom>
              <a:noFill/>
              <a:effectLst>
                <a:softEdge rad="24130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0E46255F-B331-2AD6-A7DC-EDD41B575581}"/>
                  </a:ext>
                </a:extLst>
              </p:cNvPr>
              <p:cNvSpPr/>
              <p:nvPr/>
            </p:nvSpPr>
            <p:spPr>
              <a:xfrm>
                <a:off x="11277600" y="2905124"/>
                <a:ext cx="914400" cy="14763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E70D4C8-EED2-D086-C330-5E20A7416762}"/>
                  </a:ext>
                </a:extLst>
              </p:cNvPr>
              <p:cNvSpPr/>
              <p:nvPr/>
            </p:nvSpPr>
            <p:spPr>
              <a:xfrm rot="5400000">
                <a:off x="7161529" y="-92711"/>
                <a:ext cx="817882" cy="83286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cxnSp>
          <p:nvCxnSpPr>
            <p:cNvPr id="22" name="Connecteur droit 11">
              <a:extLst>
                <a:ext uri="{FF2B5EF4-FFF2-40B4-BE49-F238E27FC236}">
                  <a16:creationId xmlns:a16="http://schemas.microsoft.com/office/drawing/2014/main" id="{F57BD6C4-4377-789D-2C25-E4EAB29EF09A}"/>
                </a:ext>
              </a:extLst>
            </p:cNvPr>
            <p:cNvCxnSpPr/>
            <p:nvPr/>
          </p:nvCxnSpPr>
          <p:spPr>
            <a:xfrm flipH="1">
              <a:off x="3406140" y="3662678"/>
              <a:ext cx="7871460" cy="0"/>
            </a:xfrm>
            <a:prstGeom prst="line">
              <a:avLst/>
            </a:prstGeom>
            <a:ln w="63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13">
              <a:extLst>
                <a:ext uri="{FF2B5EF4-FFF2-40B4-BE49-F238E27FC236}">
                  <a16:creationId xmlns:a16="http://schemas.microsoft.com/office/drawing/2014/main" id="{61500073-2CA9-0924-483B-9AB8DFA4DC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595" y="3614737"/>
              <a:ext cx="72073" cy="89214"/>
            </a:xfrm>
            <a:prstGeom prst="line">
              <a:avLst/>
            </a:prstGeom>
            <a:ln w="63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e 21">
            <a:extLst>
              <a:ext uri="{FF2B5EF4-FFF2-40B4-BE49-F238E27FC236}">
                <a16:creationId xmlns:a16="http://schemas.microsoft.com/office/drawing/2014/main" id="{3C126A73-A337-0BE8-020B-5B8090888AB6}"/>
              </a:ext>
            </a:extLst>
          </p:cNvPr>
          <p:cNvGrpSpPr/>
          <p:nvPr/>
        </p:nvGrpSpPr>
        <p:grpSpPr>
          <a:xfrm>
            <a:off x="3958926" y="1223998"/>
            <a:ext cx="3174690" cy="584775"/>
            <a:chOff x="4603963" y="1241167"/>
            <a:chExt cx="3174690" cy="584775"/>
          </a:xfrm>
        </p:grpSpPr>
        <p:sp>
          <p:nvSpPr>
            <p:cNvPr id="5" name="ZoneTexte 16">
              <a:extLst>
                <a:ext uri="{FF2B5EF4-FFF2-40B4-BE49-F238E27FC236}">
                  <a16:creationId xmlns:a16="http://schemas.microsoft.com/office/drawing/2014/main" id="{725A596B-FD7B-19BB-567A-A81902B54C15}"/>
                </a:ext>
              </a:extLst>
            </p:cNvPr>
            <p:cNvSpPr txBox="1"/>
            <p:nvPr/>
          </p:nvSpPr>
          <p:spPr>
            <a:xfrm>
              <a:off x="4603963" y="1241167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>
                  <a:solidFill>
                    <a:srgbClr val="7273F5"/>
                  </a:solidFill>
                  <a:latin typeface="Century Gothic" panose="020B0502020202020204" pitchFamily="34" charset="0"/>
                </a:rPr>
                <a:t>01</a:t>
              </a:r>
              <a:endParaRPr lang="fr-FR" sz="280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ZoneTexte 17">
              <a:extLst>
                <a:ext uri="{FF2B5EF4-FFF2-40B4-BE49-F238E27FC236}">
                  <a16:creationId xmlns:a16="http://schemas.microsoft.com/office/drawing/2014/main" id="{3EFC293E-CCBF-355E-5244-C1B8941A3AD3}"/>
                </a:ext>
              </a:extLst>
            </p:cNvPr>
            <p:cNvSpPr txBox="1"/>
            <p:nvPr/>
          </p:nvSpPr>
          <p:spPr>
            <a:xfrm>
              <a:off x="5160629" y="1333500"/>
              <a:ext cx="26180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dirty="0">
                  <a:latin typeface="Century Gothic" panose="020B0502020202020204" pitchFamily="34" charset="0"/>
                </a:rPr>
                <a:t>Cahier des charges</a:t>
              </a:r>
            </a:p>
          </p:txBody>
        </p:sp>
      </p:grpSp>
      <p:grpSp>
        <p:nvGrpSpPr>
          <p:cNvPr id="7" name="Groupe 22">
            <a:extLst>
              <a:ext uri="{FF2B5EF4-FFF2-40B4-BE49-F238E27FC236}">
                <a16:creationId xmlns:a16="http://schemas.microsoft.com/office/drawing/2014/main" id="{00D3C154-7254-1F9C-DE64-AF11EE33B883}"/>
              </a:ext>
            </a:extLst>
          </p:cNvPr>
          <p:cNvGrpSpPr/>
          <p:nvPr/>
        </p:nvGrpSpPr>
        <p:grpSpPr>
          <a:xfrm>
            <a:off x="3098918" y="2020936"/>
            <a:ext cx="2372817" cy="584775"/>
            <a:chOff x="2055207" y="2403108"/>
            <a:chExt cx="2372817" cy="584775"/>
          </a:xfrm>
        </p:grpSpPr>
        <p:sp>
          <p:nvSpPr>
            <p:cNvPr id="8" name="ZoneTexte 1">
              <a:extLst>
                <a:ext uri="{FF2B5EF4-FFF2-40B4-BE49-F238E27FC236}">
                  <a16:creationId xmlns:a16="http://schemas.microsoft.com/office/drawing/2014/main" id="{0B3EF139-25CE-BBE1-A9BF-DE641E25A4FB}"/>
                </a:ext>
              </a:extLst>
            </p:cNvPr>
            <p:cNvSpPr txBox="1"/>
            <p:nvPr/>
          </p:nvSpPr>
          <p:spPr>
            <a:xfrm>
              <a:off x="2055207" y="2403108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>
                  <a:solidFill>
                    <a:srgbClr val="7273F5"/>
                  </a:solidFill>
                  <a:latin typeface="Century Gothic" panose="020B0502020202020204" pitchFamily="34" charset="0"/>
                </a:rPr>
                <a:t>02</a:t>
              </a:r>
              <a:endParaRPr lang="fr-FR" sz="280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9" name="ZoneTexte 2">
              <a:extLst>
                <a:ext uri="{FF2B5EF4-FFF2-40B4-BE49-F238E27FC236}">
                  <a16:creationId xmlns:a16="http://schemas.microsoft.com/office/drawing/2014/main" id="{E8D8C699-7355-CABC-72AF-533025E8321F}"/>
                </a:ext>
              </a:extLst>
            </p:cNvPr>
            <p:cNvSpPr txBox="1"/>
            <p:nvPr/>
          </p:nvSpPr>
          <p:spPr>
            <a:xfrm>
              <a:off x="2649973" y="2495441"/>
              <a:ext cx="1778051" cy="4001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2000" dirty="0">
                  <a:latin typeface="Century Gothic"/>
                </a:rPr>
                <a:t>Organisation</a:t>
              </a:r>
              <a:endParaRPr lang="fr-FR" sz="2000" dirty="0"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0" name="Groupe 23">
            <a:extLst>
              <a:ext uri="{FF2B5EF4-FFF2-40B4-BE49-F238E27FC236}">
                <a16:creationId xmlns:a16="http://schemas.microsoft.com/office/drawing/2014/main" id="{44773AB3-DFEE-BF0C-E61D-60BA1699C91C}"/>
              </a:ext>
            </a:extLst>
          </p:cNvPr>
          <p:cNvGrpSpPr/>
          <p:nvPr/>
        </p:nvGrpSpPr>
        <p:grpSpPr>
          <a:xfrm>
            <a:off x="1456264" y="3808257"/>
            <a:ext cx="2603649" cy="584775"/>
            <a:chOff x="975473" y="3413580"/>
            <a:chExt cx="2603649" cy="584775"/>
          </a:xfrm>
        </p:grpSpPr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282082C8-255B-8C0D-2511-631AC37CEC10}"/>
                </a:ext>
              </a:extLst>
            </p:cNvPr>
            <p:cNvSpPr txBox="1"/>
            <p:nvPr/>
          </p:nvSpPr>
          <p:spPr>
            <a:xfrm>
              <a:off x="975473" y="3413580"/>
              <a:ext cx="639919" cy="584775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3200" dirty="0">
                  <a:solidFill>
                    <a:srgbClr val="7273F5"/>
                  </a:solidFill>
                  <a:latin typeface="Century Gothic"/>
                </a:rPr>
                <a:t>04</a:t>
              </a:r>
              <a:endParaRPr lang="fr-FR" sz="28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2" name="ZoneTexte 12">
              <a:extLst>
                <a:ext uri="{FF2B5EF4-FFF2-40B4-BE49-F238E27FC236}">
                  <a16:creationId xmlns:a16="http://schemas.microsoft.com/office/drawing/2014/main" id="{3A6CF600-066A-8CA8-BAA7-62233A5C22CF}"/>
                </a:ext>
              </a:extLst>
            </p:cNvPr>
            <p:cNvSpPr txBox="1"/>
            <p:nvPr/>
          </p:nvSpPr>
          <p:spPr>
            <a:xfrm>
              <a:off x="1570239" y="3505913"/>
              <a:ext cx="20088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dirty="0">
                  <a:latin typeface="Century Gothic" panose="020B0502020202020204" pitchFamily="34" charset="0"/>
                </a:rPr>
                <a:t>Démonstration</a:t>
              </a:r>
            </a:p>
          </p:txBody>
        </p:sp>
      </p:grpSp>
      <p:grpSp>
        <p:nvGrpSpPr>
          <p:cNvPr id="13" name="Groupe 24">
            <a:extLst>
              <a:ext uri="{FF2B5EF4-FFF2-40B4-BE49-F238E27FC236}">
                <a16:creationId xmlns:a16="http://schemas.microsoft.com/office/drawing/2014/main" id="{820958A5-F812-18C3-2E3B-1E4578F2ECF6}"/>
              </a:ext>
            </a:extLst>
          </p:cNvPr>
          <p:cNvGrpSpPr/>
          <p:nvPr/>
        </p:nvGrpSpPr>
        <p:grpSpPr>
          <a:xfrm>
            <a:off x="716048" y="4686510"/>
            <a:ext cx="3929333" cy="584775"/>
            <a:chOff x="227155" y="4427821"/>
            <a:chExt cx="3929333" cy="584775"/>
          </a:xfrm>
        </p:grpSpPr>
        <p:sp>
          <p:nvSpPr>
            <p:cNvPr id="14" name="ZoneTexte 14">
              <a:extLst>
                <a:ext uri="{FF2B5EF4-FFF2-40B4-BE49-F238E27FC236}">
                  <a16:creationId xmlns:a16="http://schemas.microsoft.com/office/drawing/2014/main" id="{1D6B2971-A958-DD01-154A-C086AC5E200D}"/>
                </a:ext>
              </a:extLst>
            </p:cNvPr>
            <p:cNvSpPr txBox="1"/>
            <p:nvPr/>
          </p:nvSpPr>
          <p:spPr>
            <a:xfrm>
              <a:off x="227155" y="4427821"/>
              <a:ext cx="639919" cy="584775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3200" dirty="0">
                  <a:solidFill>
                    <a:srgbClr val="7273F5"/>
                  </a:solidFill>
                  <a:latin typeface="Century Gothic"/>
                </a:rPr>
                <a:t>05</a:t>
              </a:r>
              <a:endParaRPr lang="fr-FR" sz="28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5" name="ZoneTexte 18">
              <a:extLst>
                <a:ext uri="{FF2B5EF4-FFF2-40B4-BE49-F238E27FC236}">
                  <a16:creationId xmlns:a16="http://schemas.microsoft.com/office/drawing/2014/main" id="{14921148-1BD4-E261-E715-178574BD9BE5}"/>
                </a:ext>
              </a:extLst>
            </p:cNvPr>
            <p:cNvSpPr txBox="1"/>
            <p:nvPr/>
          </p:nvSpPr>
          <p:spPr>
            <a:xfrm>
              <a:off x="821921" y="4520154"/>
              <a:ext cx="33345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>
                  <a:latin typeface="Century Gothic" panose="020B0502020202020204" pitchFamily="34" charset="0"/>
                </a:rPr>
                <a:t>Améliorations</a:t>
              </a:r>
              <a:r>
                <a:rPr lang="en-US" sz="2000" dirty="0">
                  <a:latin typeface="Century Gothic" panose="020B0502020202020204" pitchFamily="34" charset="0"/>
                </a:rPr>
                <a:t> </a:t>
              </a:r>
              <a:r>
                <a:rPr lang="en-US" sz="2000" dirty="0" err="1">
                  <a:latin typeface="Century Gothic" panose="020B0502020202020204" pitchFamily="34" charset="0"/>
                </a:rPr>
                <a:t>envisagées</a:t>
              </a:r>
              <a:endParaRPr lang="fr-FR" sz="2000" dirty="0">
                <a:latin typeface="Century Gothic" panose="020B0502020202020204" pitchFamily="34" charset="0"/>
              </a:endParaRPr>
            </a:p>
          </p:txBody>
        </p:sp>
      </p:grpSp>
      <p:sp>
        <p:nvSpPr>
          <p:cNvPr id="16" name="ZoneTexte 20">
            <a:extLst>
              <a:ext uri="{FF2B5EF4-FFF2-40B4-BE49-F238E27FC236}">
                <a16:creationId xmlns:a16="http://schemas.microsoft.com/office/drawing/2014/main" id="{602264CC-D6F0-44AB-AA16-E272398295E8}"/>
              </a:ext>
            </a:extLst>
          </p:cNvPr>
          <p:cNvSpPr txBox="1"/>
          <p:nvPr/>
        </p:nvSpPr>
        <p:spPr>
          <a:xfrm>
            <a:off x="5079536" y="228813"/>
            <a:ext cx="21804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>
                <a:solidFill>
                  <a:srgbClr val="0D0D89"/>
                </a:solidFill>
                <a:latin typeface="Century Gothic" panose="020B0502020202020204" pitchFamily="34" charset="0"/>
              </a:rPr>
              <a:t>Sommaire</a:t>
            </a:r>
          </a:p>
        </p:txBody>
      </p:sp>
      <p:pic>
        <p:nvPicPr>
          <p:cNvPr id="28" name="Image 5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B132AD7B-9400-0241-4FBE-45FCD72A79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29" name="Espace réservé du numéro de diapositive 3">
            <a:extLst>
              <a:ext uri="{FF2B5EF4-FFF2-40B4-BE49-F238E27FC236}">
                <a16:creationId xmlns:a16="http://schemas.microsoft.com/office/drawing/2014/main" id="{F2193D2D-EFCD-E45A-CEE7-3EFCB9872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19138" y="6356350"/>
            <a:ext cx="2362981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2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7" name="Groupe 23">
            <a:extLst>
              <a:ext uri="{FF2B5EF4-FFF2-40B4-BE49-F238E27FC236}">
                <a16:creationId xmlns:a16="http://schemas.microsoft.com/office/drawing/2014/main" id="{A47861E0-D8AF-5C9C-CDA7-79BFE8C1F2EC}"/>
              </a:ext>
            </a:extLst>
          </p:cNvPr>
          <p:cNvGrpSpPr/>
          <p:nvPr/>
        </p:nvGrpSpPr>
        <p:grpSpPr>
          <a:xfrm>
            <a:off x="2241708" y="2893856"/>
            <a:ext cx="3525376" cy="584775"/>
            <a:chOff x="975473" y="3413580"/>
            <a:chExt cx="3525376" cy="584775"/>
          </a:xfrm>
        </p:grpSpPr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6957769C-E05E-4D22-6876-C4ADCD665F59}"/>
                </a:ext>
              </a:extLst>
            </p:cNvPr>
            <p:cNvSpPr txBox="1"/>
            <p:nvPr/>
          </p:nvSpPr>
          <p:spPr>
            <a:xfrm>
              <a:off x="975473" y="3413580"/>
              <a:ext cx="639919" cy="584775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3200" dirty="0">
                  <a:solidFill>
                    <a:srgbClr val="7273F5"/>
                  </a:solidFill>
                  <a:latin typeface="Century Gothic"/>
                </a:rPr>
                <a:t>03</a:t>
              </a:r>
              <a:endParaRPr lang="fr-FR" sz="28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9" name="ZoneTexte 12">
              <a:extLst>
                <a:ext uri="{FF2B5EF4-FFF2-40B4-BE49-F238E27FC236}">
                  <a16:creationId xmlns:a16="http://schemas.microsoft.com/office/drawing/2014/main" id="{B50F7220-E1D8-1238-B0F0-BC51846DF0B9}"/>
                </a:ext>
              </a:extLst>
            </p:cNvPr>
            <p:cNvSpPr txBox="1"/>
            <p:nvPr/>
          </p:nvSpPr>
          <p:spPr>
            <a:xfrm>
              <a:off x="1570239" y="3517636"/>
              <a:ext cx="2930610" cy="4001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fr-FR" sz="2000" dirty="0">
                  <a:latin typeface="Century Gothic"/>
                </a:rPr>
                <a:t>Architecture du projet</a:t>
              </a:r>
              <a:endParaRPr lang="fr-FR" dirty="0"/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BC2C0ABE-2404-3CDC-0B88-F0D7CD4A6C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" y="0"/>
            <a:ext cx="1574181" cy="157418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645CA78-6878-26EF-E649-001D9E1363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565" y="6272133"/>
            <a:ext cx="559284" cy="559284"/>
          </a:xfrm>
          <a:prstGeom prst="rect">
            <a:avLst/>
          </a:prstGeom>
        </p:spPr>
      </p:pic>
      <p:sp>
        <p:nvSpPr>
          <p:cNvPr id="2" name="ZoneTexte 10">
            <a:extLst>
              <a:ext uri="{FF2B5EF4-FFF2-40B4-BE49-F238E27FC236}">
                <a16:creationId xmlns:a16="http://schemas.microsoft.com/office/drawing/2014/main" id="{96386522-4F87-20E8-37D8-B3DAACB008B6}"/>
              </a:ext>
            </a:extLst>
          </p:cNvPr>
          <p:cNvSpPr txBox="1"/>
          <p:nvPr/>
        </p:nvSpPr>
        <p:spPr>
          <a:xfrm>
            <a:off x="-2228947" y="-1840313"/>
            <a:ext cx="168127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dirty="0">
                <a:solidFill>
                  <a:srgbClr val="0D0D89"/>
                </a:solidFill>
                <a:latin typeface="Century Gothic" panose="020B0502020202020204" pitchFamily="34" charset="0"/>
              </a:rPr>
              <a:t>Projet Web : Bières &amp; Donjons</a:t>
            </a: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1F0E903-C548-BA16-6171-1FE68E07DD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877" y="-6313485"/>
            <a:ext cx="5464060" cy="5464060"/>
          </a:xfrm>
          <a:prstGeom prst="rect">
            <a:avLst/>
          </a:prstGeom>
        </p:spPr>
      </p:pic>
      <p:sp>
        <p:nvSpPr>
          <p:cNvPr id="27" name="Zone de texte 3">
            <a:extLst>
              <a:ext uri="{FF2B5EF4-FFF2-40B4-BE49-F238E27FC236}">
                <a16:creationId xmlns:a16="http://schemas.microsoft.com/office/drawing/2014/main" id="{6AC578AA-9750-30A0-CD2D-0ADBA58D0175}"/>
              </a:ext>
            </a:extLst>
          </p:cNvPr>
          <p:cNvSpPr txBox="1"/>
          <p:nvPr/>
        </p:nvSpPr>
        <p:spPr>
          <a:xfrm>
            <a:off x="2769742" y="7080072"/>
            <a:ext cx="11702161" cy="3173400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spcBef>
                <a:spcPts val="1200"/>
              </a:spcBef>
            </a:pPr>
            <a:r>
              <a:rPr lang="fr-FR" sz="4000" dirty="0">
                <a:solidFill>
                  <a:srgbClr val="226591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BENOIT	THOMAS</a:t>
            </a:r>
            <a:endParaRPr lang="fr-FR" sz="4000" dirty="0">
              <a:solidFill>
                <a:srgbClr val="000000"/>
              </a:solidFill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fr-FR" sz="4000" dirty="0">
                <a:solidFill>
                  <a:srgbClr val="226591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BERNARD	POULAIN</a:t>
            </a:r>
            <a:endParaRPr lang="fr-FR" sz="4000" dirty="0">
              <a:solidFill>
                <a:srgbClr val="000000"/>
              </a:solidFill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fr-FR" sz="4000" dirty="0">
                <a:solidFill>
                  <a:srgbClr val="22659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</a:t>
            </a:r>
            <a:r>
              <a:rPr lang="fr-FR" sz="4000" dirty="0">
                <a:solidFill>
                  <a:srgbClr val="226591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2023-2024</a:t>
            </a:r>
            <a:endParaRPr lang="fr-FR" sz="4000" dirty="0">
              <a:solidFill>
                <a:srgbClr val="000000"/>
              </a:solidFill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0" name="Image 5" descr="Une image contenant logo&#10;&#10;Description générée automatiquement">
            <a:extLst>
              <a:ext uri="{FF2B5EF4-FFF2-40B4-BE49-F238E27FC236}">
                <a16:creationId xmlns:a16="http://schemas.microsoft.com/office/drawing/2014/main" id="{29DC4210-5D8F-4A5D-B2EC-DD43016B15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756" y="6975230"/>
            <a:ext cx="7233407" cy="25711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" name="Connecteur droit 6">
            <a:extLst>
              <a:ext uri="{FF2B5EF4-FFF2-40B4-BE49-F238E27FC236}">
                <a16:creationId xmlns:a16="http://schemas.microsoft.com/office/drawing/2014/main" id="{9EBF526E-E74D-AB0B-E9D1-A376EF213823}"/>
              </a:ext>
            </a:extLst>
          </p:cNvPr>
          <p:cNvCxnSpPr>
            <a:cxnSpLocks/>
          </p:cNvCxnSpPr>
          <p:nvPr/>
        </p:nvCxnSpPr>
        <p:spPr>
          <a:xfrm>
            <a:off x="2708275" y="6975231"/>
            <a:ext cx="0" cy="2985633"/>
          </a:xfrm>
          <a:prstGeom prst="line">
            <a:avLst/>
          </a:prstGeom>
          <a:ln w="28575">
            <a:solidFill>
              <a:srgbClr val="D2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èche : chevron 17">
            <a:extLst>
              <a:ext uri="{FF2B5EF4-FFF2-40B4-BE49-F238E27FC236}">
                <a16:creationId xmlns:a16="http://schemas.microsoft.com/office/drawing/2014/main" id="{D2CF55E9-6894-D48F-CDEB-345D916B9EBD}"/>
              </a:ext>
            </a:extLst>
          </p:cNvPr>
          <p:cNvSpPr/>
          <p:nvPr/>
        </p:nvSpPr>
        <p:spPr>
          <a:xfrm>
            <a:off x="-3282635" y="0"/>
            <a:ext cx="3162789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/>
              </a:rPr>
              <a:t>Organisation</a:t>
            </a:r>
            <a:endParaRPr lang="en-US" sz="1600" dirty="0">
              <a:solidFill>
                <a:schemeClr val="tx1"/>
              </a:solidFill>
              <a:latin typeface="Century Gothic"/>
            </a:endParaRPr>
          </a:p>
        </p:txBody>
      </p:sp>
      <p:sp>
        <p:nvSpPr>
          <p:cNvPr id="35" name="Flèche : chevron 18">
            <a:extLst>
              <a:ext uri="{FF2B5EF4-FFF2-40B4-BE49-F238E27FC236}">
                <a16:creationId xmlns:a16="http://schemas.microsoft.com/office/drawing/2014/main" id="{CBD08EB2-FEB8-6D82-5C4E-550817505C63}"/>
              </a:ext>
            </a:extLst>
          </p:cNvPr>
          <p:cNvSpPr/>
          <p:nvPr/>
        </p:nvSpPr>
        <p:spPr>
          <a:xfrm>
            <a:off x="-3092380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36" name="Flèche : chevron 19">
            <a:extLst>
              <a:ext uri="{FF2B5EF4-FFF2-40B4-BE49-F238E27FC236}">
                <a16:creationId xmlns:a16="http://schemas.microsoft.com/office/drawing/2014/main" id="{1A2D648C-ECF2-6932-B9D1-676079102ED4}"/>
              </a:ext>
            </a:extLst>
          </p:cNvPr>
          <p:cNvSpPr/>
          <p:nvPr/>
        </p:nvSpPr>
        <p:spPr>
          <a:xfrm>
            <a:off x="-3201795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37" name="Flèche : pentagone 7">
            <a:extLst>
              <a:ext uri="{FF2B5EF4-FFF2-40B4-BE49-F238E27FC236}">
                <a16:creationId xmlns:a16="http://schemas.microsoft.com/office/drawing/2014/main" id="{8575E8F4-C5CA-E100-C70B-1F289F6E0C04}"/>
              </a:ext>
            </a:extLst>
          </p:cNvPr>
          <p:cNvSpPr/>
          <p:nvPr/>
        </p:nvSpPr>
        <p:spPr>
          <a:xfrm>
            <a:off x="-3066491" y="-5055"/>
            <a:ext cx="2730500" cy="920548"/>
          </a:xfrm>
          <a:prstGeom prst="homePlate">
            <a:avLst/>
          </a:prstGeom>
          <a:solidFill>
            <a:srgbClr val="0D0D8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latin typeface="Century Gothic" panose="020B0502020202020204" pitchFamily="34" charset="0"/>
              </a:rPr>
              <a:t>Cahier des charges</a:t>
            </a:r>
          </a:p>
        </p:txBody>
      </p:sp>
      <p:sp>
        <p:nvSpPr>
          <p:cNvPr id="38" name="Flèche : chevron 2">
            <a:extLst>
              <a:ext uri="{FF2B5EF4-FFF2-40B4-BE49-F238E27FC236}">
                <a16:creationId xmlns:a16="http://schemas.microsoft.com/office/drawing/2014/main" id="{26006A32-4479-042E-8162-57F8A5409C07}"/>
              </a:ext>
            </a:extLst>
          </p:cNvPr>
          <p:cNvSpPr/>
          <p:nvPr/>
        </p:nvSpPr>
        <p:spPr>
          <a:xfrm>
            <a:off x="-3115826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126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e cahier des charges, pilier du succès d'un projet SEO - Agence Egate  référencement">
            <a:extLst>
              <a:ext uri="{FF2B5EF4-FFF2-40B4-BE49-F238E27FC236}">
                <a16:creationId xmlns:a16="http://schemas.microsoft.com/office/drawing/2014/main" id="{BA395161-BC08-C9FF-DEA4-C7CD6767F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699" y="1004434"/>
            <a:ext cx="6859054" cy="4723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lèche : chevron 17">
            <a:extLst>
              <a:ext uri="{FF2B5EF4-FFF2-40B4-BE49-F238E27FC236}">
                <a16:creationId xmlns:a16="http://schemas.microsoft.com/office/drawing/2014/main" id="{80105C4A-7746-7D09-DE4B-CAD387567CA9}"/>
              </a:ext>
            </a:extLst>
          </p:cNvPr>
          <p:cNvSpPr/>
          <p:nvPr/>
        </p:nvSpPr>
        <p:spPr>
          <a:xfrm>
            <a:off x="2228360" y="0"/>
            <a:ext cx="3162789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/>
              </a:rPr>
              <a:t>Organisation</a:t>
            </a:r>
            <a:endParaRPr lang="en-US" sz="1600" dirty="0">
              <a:solidFill>
                <a:schemeClr val="tx1"/>
              </a:solidFill>
              <a:latin typeface="Century Gothic"/>
            </a:endParaRP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5698C84A-3560-B27D-68B8-76F4D84073C3}"/>
              </a:ext>
            </a:extLst>
          </p:cNvPr>
          <p:cNvGrpSpPr/>
          <p:nvPr/>
        </p:nvGrpSpPr>
        <p:grpSpPr>
          <a:xfrm>
            <a:off x="7130500" y="1130212"/>
            <a:ext cx="4883388" cy="769441"/>
            <a:chOff x="4350792" y="1241166"/>
            <a:chExt cx="4883388" cy="769441"/>
          </a:xfrm>
        </p:grpSpPr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56CE323B-AC30-B7C3-642B-1E286E933C87}"/>
                </a:ext>
              </a:extLst>
            </p:cNvPr>
            <p:cNvSpPr txBox="1"/>
            <p:nvPr/>
          </p:nvSpPr>
          <p:spPr>
            <a:xfrm>
              <a:off x="4350792" y="1241166"/>
              <a:ext cx="8098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 dirty="0">
                  <a:solidFill>
                    <a:srgbClr val="7273F5"/>
                  </a:solidFill>
                  <a:latin typeface="Century Gothic" panose="020B0502020202020204" pitchFamily="34" charset="0"/>
                </a:rPr>
                <a:t>01</a:t>
              </a:r>
              <a:endParaRPr lang="fr-FR" sz="40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9CD54A96-8D78-A234-AC40-B86C44C2D2D2}"/>
                </a:ext>
              </a:extLst>
            </p:cNvPr>
            <p:cNvSpPr txBox="1"/>
            <p:nvPr/>
          </p:nvSpPr>
          <p:spPr>
            <a:xfrm>
              <a:off x="5160629" y="1333500"/>
              <a:ext cx="40735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>
                  <a:latin typeface="Century Gothic" panose="020B0502020202020204" pitchFamily="34" charset="0"/>
                </a:rPr>
                <a:t>Cahier des charges</a:t>
              </a:r>
            </a:p>
          </p:txBody>
        </p:sp>
      </p:grpSp>
      <p:sp>
        <p:nvSpPr>
          <p:cNvPr id="19" name="Flèche : chevron 18">
            <a:extLst>
              <a:ext uri="{FF2B5EF4-FFF2-40B4-BE49-F238E27FC236}">
                <a16:creationId xmlns:a16="http://schemas.microsoft.com/office/drawing/2014/main" id="{CB456AE4-B201-0729-BD99-6B230AD49324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20" name="Flèche : chevron 19">
            <a:extLst>
              <a:ext uri="{FF2B5EF4-FFF2-40B4-BE49-F238E27FC236}">
                <a16:creationId xmlns:a16="http://schemas.microsoft.com/office/drawing/2014/main" id="{7498CD3A-C911-18E7-4FB5-22A8E4C607C2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lèche : pentagone 7">
            <a:extLst>
              <a:ext uri="{FF2B5EF4-FFF2-40B4-BE49-F238E27FC236}">
                <a16:creationId xmlns:a16="http://schemas.microsoft.com/office/drawing/2014/main" id="{B2AED3C9-1871-A87C-8C19-A37EECCC9DCB}"/>
              </a:ext>
            </a:extLst>
          </p:cNvPr>
          <p:cNvSpPr/>
          <p:nvPr/>
        </p:nvSpPr>
        <p:spPr>
          <a:xfrm>
            <a:off x="0" y="-5055"/>
            <a:ext cx="2730500" cy="920548"/>
          </a:xfrm>
          <a:prstGeom prst="homePlate">
            <a:avLst/>
          </a:prstGeom>
          <a:solidFill>
            <a:srgbClr val="0D0D8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latin typeface="Century Gothic" panose="020B0502020202020204" pitchFamily="34" charset="0"/>
              </a:rPr>
              <a:t>Cahier des charges</a:t>
            </a:r>
          </a:p>
        </p:txBody>
      </p:sp>
      <p:pic>
        <p:nvPicPr>
          <p:cNvPr id="2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093EB63D-2327-7C9F-FE22-4120D4ECF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3" name="Flèche : chevron 2">
            <a:extLst>
              <a:ext uri="{FF2B5EF4-FFF2-40B4-BE49-F238E27FC236}">
                <a16:creationId xmlns:a16="http://schemas.microsoft.com/office/drawing/2014/main" id="{019570E2-728C-5A34-ABDB-C3718EDE8715}"/>
              </a:ext>
            </a:extLst>
          </p:cNvPr>
          <p:cNvSpPr/>
          <p:nvPr/>
        </p:nvSpPr>
        <p:spPr>
          <a:xfrm>
            <a:off x="4936391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2BEC7CE-026C-FB83-E938-7FC37880E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19138" y="6356350"/>
            <a:ext cx="2362981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3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F83F9C-F2AF-984E-35D3-7461593C87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565" y="6272133"/>
            <a:ext cx="559284" cy="559284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F6D6E4A-B877-7F13-DF31-CE7A03FFABEA}"/>
              </a:ext>
            </a:extLst>
          </p:cNvPr>
          <p:cNvCxnSpPr>
            <a:cxnSpLocks/>
          </p:cNvCxnSpPr>
          <p:nvPr/>
        </p:nvCxnSpPr>
        <p:spPr>
          <a:xfrm>
            <a:off x="0" y="5251633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233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9BA4DCB-22DA-702C-075C-42758006A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7004" y="1440431"/>
            <a:ext cx="6348012" cy="4374699"/>
          </a:xfrm>
          <a:prstGeom prst="rect">
            <a:avLst/>
          </a:prstGeom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5698C84A-3560-B27D-68B8-76F4D84073C3}"/>
              </a:ext>
            </a:extLst>
          </p:cNvPr>
          <p:cNvGrpSpPr/>
          <p:nvPr/>
        </p:nvGrpSpPr>
        <p:grpSpPr>
          <a:xfrm>
            <a:off x="166984" y="1141935"/>
            <a:ext cx="4883388" cy="769441"/>
            <a:chOff x="4350792" y="1241166"/>
            <a:chExt cx="4883388" cy="769441"/>
          </a:xfrm>
        </p:grpSpPr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56CE323B-AC30-B7C3-642B-1E286E933C87}"/>
                </a:ext>
              </a:extLst>
            </p:cNvPr>
            <p:cNvSpPr txBox="1"/>
            <p:nvPr/>
          </p:nvSpPr>
          <p:spPr>
            <a:xfrm>
              <a:off x="4350792" y="1241166"/>
              <a:ext cx="8098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 dirty="0">
                  <a:solidFill>
                    <a:srgbClr val="7273F5"/>
                  </a:solidFill>
                  <a:latin typeface="Century Gothic" panose="020B0502020202020204" pitchFamily="34" charset="0"/>
                </a:rPr>
                <a:t>01</a:t>
              </a:r>
              <a:endParaRPr lang="fr-FR" sz="40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9CD54A96-8D78-A234-AC40-B86C44C2D2D2}"/>
                </a:ext>
              </a:extLst>
            </p:cNvPr>
            <p:cNvSpPr txBox="1"/>
            <p:nvPr/>
          </p:nvSpPr>
          <p:spPr>
            <a:xfrm>
              <a:off x="5160629" y="1333500"/>
              <a:ext cx="40735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>
                  <a:latin typeface="Century Gothic" panose="020B0502020202020204" pitchFamily="34" charset="0"/>
                </a:rPr>
                <a:t>Cahier des charges</a:t>
              </a:r>
            </a:p>
          </p:txBody>
        </p:sp>
      </p:grpSp>
      <p:sp>
        <p:nvSpPr>
          <p:cNvPr id="19" name="Flèche : chevron 18">
            <a:extLst>
              <a:ext uri="{FF2B5EF4-FFF2-40B4-BE49-F238E27FC236}">
                <a16:creationId xmlns:a16="http://schemas.microsoft.com/office/drawing/2014/main" id="{CB456AE4-B201-0729-BD99-6B230AD49324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20" name="Flèche : chevron 19">
            <a:extLst>
              <a:ext uri="{FF2B5EF4-FFF2-40B4-BE49-F238E27FC236}">
                <a16:creationId xmlns:a16="http://schemas.microsoft.com/office/drawing/2014/main" id="{7498CD3A-C911-18E7-4FB5-22A8E4C607C2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lèche : pentagone 7">
            <a:extLst>
              <a:ext uri="{FF2B5EF4-FFF2-40B4-BE49-F238E27FC236}">
                <a16:creationId xmlns:a16="http://schemas.microsoft.com/office/drawing/2014/main" id="{B2AED3C9-1871-A87C-8C19-A37EECCC9DCB}"/>
              </a:ext>
            </a:extLst>
          </p:cNvPr>
          <p:cNvSpPr/>
          <p:nvPr/>
        </p:nvSpPr>
        <p:spPr>
          <a:xfrm>
            <a:off x="0" y="-5055"/>
            <a:ext cx="2730500" cy="920548"/>
          </a:xfrm>
          <a:prstGeom prst="homePlate">
            <a:avLst/>
          </a:prstGeom>
          <a:solidFill>
            <a:srgbClr val="0D0D8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latin typeface="Century Gothic" panose="020B0502020202020204" pitchFamily="34" charset="0"/>
              </a:rPr>
              <a:t>Cahier des charges</a:t>
            </a:r>
          </a:p>
        </p:txBody>
      </p:sp>
      <p:pic>
        <p:nvPicPr>
          <p:cNvPr id="2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093EB63D-2327-7C9F-FE22-4120D4ECF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3" name="Flèche : chevron 2">
            <a:extLst>
              <a:ext uri="{FF2B5EF4-FFF2-40B4-BE49-F238E27FC236}">
                <a16:creationId xmlns:a16="http://schemas.microsoft.com/office/drawing/2014/main" id="{019570E2-728C-5A34-ABDB-C3718EDE8715}"/>
              </a:ext>
            </a:extLst>
          </p:cNvPr>
          <p:cNvSpPr/>
          <p:nvPr/>
        </p:nvSpPr>
        <p:spPr>
          <a:xfrm>
            <a:off x="4936391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2BEC7CE-026C-FB83-E938-7FC37880E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19138" y="6356350"/>
            <a:ext cx="2362981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4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F83F9C-F2AF-984E-35D3-7461593C87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565" y="6272133"/>
            <a:ext cx="559284" cy="559284"/>
          </a:xfrm>
          <a:prstGeom prst="rect">
            <a:avLst/>
          </a:prstGeom>
        </p:spPr>
      </p:pic>
      <p:sp>
        <p:nvSpPr>
          <p:cNvPr id="14" name="ZoneTexte 6">
            <a:extLst>
              <a:ext uri="{FF2B5EF4-FFF2-40B4-BE49-F238E27FC236}">
                <a16:creationId xmlns:a16="http://schemas.microsoft.com/office/drawing/2014/main" id="{AD33DC13-D602-8D4A-F4A5-BBD376CDA728}"/>
              </a:ext>
            </a:extLst>
          </p:cNvPr>
          <p:cNvSpPr txBox="1"/>
          <p:nvPr/>
        </p:nvSpPr>
        <p:spPr>
          <a:xfrm>
            <a:off x="758099" y="2003710"/>
            <a:ext cx="5791201" cy="4194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>
                <a:latin typeface="Century Gothic" panose="020B0502020202020204" pitchFamily="34" charset="0"/>
              </a:rPr>
              <a:t>Site Web du bar à jeux Bières &amp; Donjon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fr-FR" dirty="0">
                <a:latin typeface="Century Gothic" panose="020B0502020202020204" pitchFamily="34" charset="0"/>
                <a:sym typeface="Wingdings" panose="05000000000000000000" pitchFamily="2" charset="2"/>
              </a:rPr>
              <a:t>Mettre en avant les évènements, jeux et boissons du bar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fr-FR" dirty="0"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 panose="020B0502020202020204" pitchFamily="34" charset="0"/>
                <a:sym typeface="Wingdings" panose="05000000000000000000" pitchFamily="2" charset="2"/>
              </a:rPr>
              <a:t>5 applications 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 panose="020B0502020202020204" pitchFamily="34" charset="0"/>
                <a:sym typeface="Wingdings" panose="05000000000000000000" pitchFamily="2" charset="2"/>
              </a:rPr>
              <a:t>Les jeux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 panose="020B0502020202020204" pitchFamily="34" charset="0"/>
                <a:sym typeface="Wingdings" panose="05000000000000000000" pitchFamily="2" charset="2"/>
              </a:rPr>
              <a:t>La carte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 panose="020B0502020202020204" pitchFamily="34" charset="0"/>
                <a:sym typeface="Wingdings" panose="05000000000000000000" pitchFamily="2" charset="2"/>
              </a:rPr>
              <a:t>L’inscription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 panose="020B0502020202020204" pitchFamily="34" charset="0"/>
                <a:sym typeface="Wingdings" panose="05000000000000000000" pitchFamily="2" charset="2"/>
              </a:rPr>
              <a:t>Le calendrier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 panose="020B0502020202020204" pitchFamily="34" charset="0"/>
                <a:sym typeface="Wingdings" panose="05000000000000000000" pitchFamily="2" charset="2"/>
              </a:rPr>
              <a:t>L’authentification</a:t>
            </a:r>
            <a:endParaRPr lang="fr-FR" dirty="0">
              <a:latin typeface="Century Gothic" panose="020B0502020202020204" pitchFamily="34" charset="0"/>
            </a:endParaRPr>
          </a:p>
        </p:txBody>
      </p:sp>
      <p:sp>
        <p:nvSpPr>
          <p:cNvPr id="11" name="Flèche : chevron 17">
            <a:extLst>
              <a:ext uri="{FF2B5EF4-FFF2-40B4-BE49-F238E27FC236}">
                <a16:creationId xmlns:a16="http://schemas.microsoft.com/office/drawing/2014/main" id="{1E1636C1-39E7-2AEE-98B5-2E4C19EE087D}"/>
              </a:ext>
            </a:extLst>
          </p:cNvPr>
          <p:cNvSpPr/>
          <p:nvPr/>
        </p:nvSpPr>
        <p:spPr>
          <a:xfrm>
            <a:off x="2228360" y="0"/>
            <a:ext cx="3162789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/>
              </a:rPr>
              <a:t>Organisation</a:t>
            </a:r>
            <a:endParaRPr lang="en-US" sz="1600" dirty="0">
              <a:solidFill>
                <a:schemeClr val="tx1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27298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59AA63B-8572-5737-1FB1-0D5CF2EBD5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27" y="85082"/>
            <a:ext cx="3666403" cy="6466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093EB63D-2327-7C9F-FE22-4120D4ECF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2BEC7CE-026C-FB83-E938-7FC37880E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19138" y="6356350"/>
            <a:ext cx="2362981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5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F83F9C-F2AF-984E-35D3-7461593C87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565" y="6272133"/>
            <a:ext cx="559284" cy="55928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09A4BE3-4C56-2050-2BDE-4C4AF4631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223" y="807905"/>
            <a:ext cx="7181622" cy="490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5777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rganisation : 4 clés pour mieux gérer ses priorités | Le ...">
            <a:extLst>
              <a:ext uri="{FF2B5EF4-FFF2-40B4-BE49-F238E27FC236}">
                <a16:creationId xmlns:a16="http://schemas.microsoft.com/office/drawing/2014/main" id="{76F0FFE9-FC69-ADF6-64E5-C7AF32927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735" y="1357392"/>
            <a:ext cx="6750193" cy="4833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lèche : pentagone 19">
            <a:extLst>
              <a:ext uri="{FF2B5EF4-FFF2-40B4-BE49-F238E27FC236}">
                <a16:creationId xmlns:a16="http://schemas.microsoft.com/office/drawing/2014/main" id="{AD22058D-9B88-C654-CD93-5612625BFA82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  <p:grpSp>
        <p:nvGrpSpPr>
          <p:cNvPr id="8" name="Groupe 8">
            <a:extLst>
              <a:ext uri="{FF2B5EF4-FFF2-40B4-BE49-F238E27FC236}">
                <a16:creationId xmlns:a16="http://schemas.microsoft.com/office/drawing/2014/main" id="{A4D0DF46-BC22-5754-EF1E-3F69B3ABA594}"/>
              </a:ext>
            </a:extLst>
          </p:cNvPr>
          <p:cNvGrpSpPr/>
          <p:nvPr/>
        </p:nvGrpSpPr>
        <p:grpSpPr>
          <a:xfrm>
            <a:off x="8476010" y="1130212"/>
            <a:ext cx="3543278" cy="769441"/>
            <a:chOff x="4350792" y="1241166"/>
            <a:chExt cx="3543278" cy="769441"/>
          </a:xfrm>
        </p:grpSpPr>
        <p:sp>
          <p:nvSpPr>
            <p:cNvPr id="9" name="ZoneTexte 9">
              <a:extLst>
                <a:ext uri="{FF2B5EF4-FFF2-40B4-BE49-F238E27FC236}">
                  <a16:creationId xmlns:a16="http://schemas.microsoft.com/office/drawing/2014/main" id="{B590A8D1-1F0D-A207-D377-87BDCFA587D1}"/>
                </a:ext>
              </a:extLst>
            </p:cNvPr>
            <p:cNvSpPr txBox="1"/>
            <p:nvPr/>
          </p:nvSpPr>
          <p:spPr>
            <a:xfrm>
              <a:off x="4350792" y="1241166"/>
              <a:ext cx="8098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>
                  <a:solidFill>
                    <a:srgbClr val="7273F5"/>
                  </a:solidFill>
                  <a:latin typeface="Century Gothic" panose="020B0502020202020204" pitchFamily="34" charset="0"/>
                </a:rPr>
                <a:t>02</a:t>
              </a:r>
              <a:endParaRPr lang="fr-FR" sz="400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ZoneTexte 10">
              <a:extLst>
                <a:ext uri="{FF2B5EF4-FFF2-40B4-BE49-F238E27FC236}">
                  <a16:creationId xmlns:a16="http://schemas.microsoft.com/office/drawing/2014/main" id="{FE775178-26FB-B919-EB97-E4DCF8B4ECC7}"/>
                </a:ext>
              </a:extLst>
            </p:cNvPr>
            <p:cNvSpPr txBox="1"/>
            <p:nvPr/>
          </p:nvSpPr>
          <p:spPr>
            <a:xfrm>
              <a:off x="5160629" y="1333500"/>
              <a:ext cx="27334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>
                  <a:latin typeface="Century Gothic" panose="020B0502020202020204" pitchFamily="34" charset="0"/>
                </a:rPr>
                <a:t>Organisation</a:t>
              </a:r>
            </a:p>
          </p:txBody>
        </p:sp>
      </p:grp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76A086C0-CA85-9929-046D-7D35C858C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pic>
        <p:nvPicPr>
          <p:cNvPr id="12" name="Image 11" descr="Une image contenant texte, capture d’écran, diagramme, conception&#10;&#10;Description générée automatiquement">
            <a:extLst>
              <a:ext uri="{FF2B5EF4-FFF2-40B4-BE49-F238E27FC236}">
                <a16:creationId xmlns:a16="http://schemas.microsoft.com/office/drawing/2014/main" id="{3902A7A8-02D6-C417-DBF2-2EAED5D00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0276" y="3557045"/>
            <a:ext cx="60253" cy="45719"/>
          </a:xfrm>
          <a:prstGeom prst="rect">
            <a:avLst/>
          </a:prstGeom>
        </p:spPr>
      </p:pic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0B432DD8-138E-4376-D769-A137B3C90901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14" name="Flèche : chevron 13">
            <a:extLst>
              <a:ext uri="{FF2B5EF4-FFF2-40B4-BE49-F238E27FC236}">
                <a16:creationId xmlns:a16="http://schemas.microsoft.com/office/drawing/2014/main" id="{8A6E2FFB-3649-07E9-4CBD-16192C4326FE}"/>
              </a:ext>
            </a:extLst>
          </p:cNvPr>
          <p:cNvSpPr/>
          <p:nvPr/>
        </p:nvSpPr>
        <p:spPr>
          <a:xfrm>
            <a:off x="2228361" y="0"/>
            <a:ext cx="3145694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 err="1">
                <a:solidFill>
                  <a:srgbClr val="FFFFFF"/>
                </a:solidFill>
                <a:latin typeface="Century Gothic"/>
              </a:rPr>
              <a:t>Organisation</a:t>
            </a:r>
            <a:endParaRPr lang="en-US" b="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Flèche : chevron 17">
            <a:extLst>
              <a:ext uri="{FF2B5EF4-FFF2-40B4-BE49-F238E27FC236}">
                <a16:creationId xmlns:a16="http://schemas.microsoft.com/office/drawing/2014/main" id="{5B81FB89-1190-AB21-AC4E-B82EF6C8397D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Flèche : chevron 21">
            <a:extLst>
              <a:ext uri="{FF2B5EF4-FFF2-40B4-BE49-F238E27FC236}">
                <a16:creationId xmlns:a16="http://schemas.microsoft.com/office/drawing/2014/main" id="{0776166E-9BB5-59B8-642C-1BF5261B91EB}"/>
              </a:ext>
            </a:extLst>
          </p:cNvPr>
          <p:cNvSpPr/>
          <p:nvPr/>
        </p:nvSpPr>
        <p:spPr>
          <a:xfrm>
            <a:off x="4936391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7C8F87B-5456-9FFD-E2FA-B56F7DA9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19138" y="6356350"/>
            <a:ext cx="2362981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6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40911-ADF1-E520-2F37-13167FF861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565" y="6272133"/>
            <a:ext cx="559284" cy="55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93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hart&#10;&#10;Description automatically generated">
            <a:extLst>
              <a:ext uri="{FF2B5EF4-FFF2-40B4-BE49-F238E27FC236}">
                <a16:creationId xmlns:a16="http://schemas.microsoft.com/office/drawing/2014/main" id="{207C4839-A554-81BD-CF92-697BB0A97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584" y="985828"/>
            <a:ext cx="5697201" cy="4272901"/>
          </a:xfrm>
          <a:prstGeom prst="rect">
            <a:avLst/>
          </a:prstGeom>
        </p:spPr>
      </p:pic>
      <p:sp>
        <p:nvSpPr>
          <p:cNvPr id="20" name="Flèche : pentagone 19">
            <a:extLst>
              <a:ext uri="{FF2B5EF4-FFF2-40B4-BE49-F238E27FC236}">
                <a16:creationId xmlns:a16="http://schemas.microsoft.com/office/drawing/2014/main" id="{AD22058D-9B88-C654-CD93-5612625BFA82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  <p:grpSp>
        <p:nvGrpSpPr>
          <p:cNvPr id="8" name="Groupe 8">
            <a:extLst>
              <a:ext uri="{FF2B5EF4-FFF2-40B4-BE49-F238E27FC236}">
                <a16:creationId xmlns:a16="http://schemas.microsoft.com/office/drawing/2014/main" id="{A4D0DF46-BC22-5754-EF1E-3F69B3ABA594}"/>
              </a:ext>
            </a:extLst>
          </p:cNvPr>
          <p:cNvGrpSpPr/>
          <p:nvPr/>
        </p:nvGrpSpPr>
        <p:grpSpPr>
          <a:xfrm>
            <a:off x="187784" y="1130212"/>
            <a:ext cx="3543278" cy="769441"/>
            <a:chOff x="4350792" y="1241166"/>
            <a:chExt cx="3543278" cy="769441"/>
          </a:xfrm>
        </p:grpSpPr>
        <p:sp>
          <p:nvSpPr>
            <p:cNvPr id="9" name="ZoneTexte 9">
              <a:extLst>
                <a:ext uri="{FF2B5EF4-FFF2-40B4-BE49-F238E27FC236}">
                  <a16:creationId xmlns:a16="http://schemas.microsoft.com/office/drawing/2014/main" id="{B590A8D1-1F0D-A207-D377-87BDCFA587D1}"/>
                </a:ext>
              </a:extLst>
            </p:cNvPr>
            <p:cNvSpPr txBox="1"/>
            <p:nvPr/>
          </p:nvSpPr>
          <p:spPr>
            <a:xfrm>
              <a:off x="4350792" y="1241166"/>
              <a:ext cx="8098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>
                  <a:solidFill>
                    <a:srgbClr val="7273F5"/>
                  </a:solidFill>
                  <a:latin typeface="Century Gothic" panose="020B0502020202020204" pitchFamily="34" charset="0"/>
                </a:rPr>
                <a:t>02</a:t>
              </a:r>
              <a:endParaRPr lang="fr-FR" sz="400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ZoneTexte 10">
              <a:extLst>
                <a:ext uri="{FF2B5EF4-FFF2-40B4-BE49-F238E27FC236}">
                  <a16:creationId xmlns:a16="http://schemas.microsoft.com/office/drawing/2014/main" id="{FE775178-26FB-B919-EB97-E4DCF8B4ECC7}"/>
                </a:ext>
              </a:extLst>
            </p:cNvPr>
            <p:cNvSpPr txBox="1"/>
            <p:nvPr/>
          </p:nvSpPr>
          <p:spPr>
            <a:xfrm>
              <a:off x="5160629" y="1333500"/>
              <a:ext cx="27334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>
                  <a:latin typeface="Century Gothic" panose="020B0502020202020204" pitchFamily="34" charset="0"/>
                </a:rPr>
                <a:t>Organisation</a:t>
              </a:r>
            </a:p>
          </p:txBody>
        </p:sp>
      </p:grp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76A086C0-CA85-9929-046D-7D35C858C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0B432DD8-138E-4376-D769-A137B3C90901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14" name="Flèche : chevron 13">
            <a:extLst>
              <a:ext uri="{FF2B5EF4-FFF2-40B4-BE49-F238E27FC236}">
                <a16:creationId xmlns:a16="http://schemas.microsoft.com/office/drawing/2014/main" id="{8A6E2FFB-3649-07E9-4CBD-16192C4326FE}"/>
              </a:ext>
            </a:extLst>
          </p:cNvPr>
          <p:cNvSpPr/>
          <p:nvPr/>
        </p:nvSpPr>
        <p:spPr>
          <a:xfrm>
            <a:off x="2228361" y="0"/>
            <a:ext cx="3145694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 err="1">
                <a:solidFill>
                  <a:srgbClr val="FFFFFF"/>
                </a:solidFill>
                <a:latin typeface="Century Gothic"/>
              </a:rPr>
              <a:t>Organisation</a:t>
            </a:r>
            <a:endParaRPr lang="en-US" b="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Flèche : chevron 17">
            <a:extLst>
              <a:ext uri="{FF2B5EF4-FFF2-40B4-BE49-F238E27FC236}">
                <a16:creationId xmlns:a16="http://schemas.microsoft.com/office/drawing/2014/main" id="{5B81FB89-1190-AB21-AC4E-B82EF6C8397D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Flèche : chevron 21">
            <a:extLst>
              <a:ext uri="{FF2B5EF4-FFF2-40B4-BE49-F238E27FC236}">
                <a16:creationId xmlns:a16="http://schemas.microsoft.com/office/drawing/2014/main" id="{0776166E-9BB5-59B8-642C-1BF5261B91EB}"/>
              </a:ext>
            </a:extLst>
          </p:cNvPr>
          <p:cNvSpPr/>
          <p:nvPr/>
        </p:nvSpPr>
        <p:spPr>
          <a:xfrm>
            <a:off x="4936391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7C8F87B-5456-9FFD-E2FA-B56F7DA9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19138" y="6356350"/>
            <a:ext cx="2362981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7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40911-ADF1-E520-2F37-13167FF861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565" y="6272133"/>
            <a:ext cx="559284" cy="5592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749950-80B0-BC37-D941-1522AD87350E}"/>
              </a:ext>
            </a:extLst>
          </p:cNvPr>
          <p:cNvSpPr txBox="1"/>
          <p:nvPr/>
        </p:nvSpPr>
        <p:spPr>
          <a:xfrm>
            <a:off x="8380249" y="4889397"/>
            <a:ext cx="2100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u="sng" dirty="0">
                <a:solidFill>
                  <a:srgbClr val="000000"/>
                </a:solidFill>
                <a:latin typeface="Century Gothic"/>
              </a:rPr>
              <a:t>Diagramme de Gantt</a:t>
            </a:r>
            <a:endParaRPr lang="fr-FR" sz="1400" u="sng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269346-ED15-2F58-97B2-AAE42CA2172E}"/>
              </a:ext>
            </a:extLst>
          </p:cNvPr>
          <p:cNvSpPr txBox="1"/>
          <p:nvPr/>
        </p:nvSpPr>
        <p:spPr>
          <a:xfrm>
            <a:off x="758099" y="2487394"/>
            <a:ext cx="4905510" cy="22307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/>
                </a:solidFill>
                <a:latin typeface="Century Gothic"/>
              </a:rPr>
              <a:t>3 semaines de projet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Réunions d’avancement régulières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/>
                </a:solidFill>
                <a:latin typeface="Century Gothic"/>
              </a:rPr>
              <a:t>Réunion de définition des spécifications</a:t>
            </a:r>
            <a:endParaRPr lang="fr-FR" sz="18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1790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hart&#10;&#10;Description automatically generated">
            <a:extLst>
              <a:ext uri="{FF2B5EF4-FFF2-40B4-BE49-F238E27FC236}">
                <a16:creationId xmlns:a16="http://schemas.microsoft.com/office/drawing/2014/main" id="{207C4839-A554-81BD-CF92-697BB0A97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588" y="755961"/>
            <a:ext cx="8136051" cy="6102039"/>
          </a:xfrm>
          <a:prstGeom prst="rect">
            <a:avLst/>
          </a:prstGeom>
        </p:spPr>
      </p:pic>
      <p:sp>
        <p:nvSpPr>
          <p:cNvPr id="20" name="Flèche : pentagone 19">
            <a:extLst>
              <a:ext uri="{FF2B5EF4-FFF2-40B4-BE49-F238E27FC236}">
                <a16:creationId xmlns:a16="http://schemas.microsoft.com/office/drawing/2014/main" id="{AD22058D-9B88-C654-CD93-5612625BFA82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76A086C0-CA85-9929-046D-7D35C858C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0B432DD8-138E-4376-D769-A137B3C90901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14" name="Flèche : chevron 13">
            <a:extLst>
              <a:ext uri="{FF2B5EF4-FFF2-40B4-BE49-F238E27FC236}">
                <a16:creationId xmlns:a16="http://schemas.microsoft.com/office/drawing/2014/main" id="{8A6E2FFB-3649-07E9-4CBD-16192C4326FE}"/>
              </a:ext>
            </a:extLst>
          </p:cNvPr>
          <p:cNvSpPr/>
          <p:nvPr/>
        </p:nvSpPr>
        <p:spPr>
          <a:xfrm>
            <a:off x="2228361" y="0"/>
            <a:ext cx="3145694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 err="1">
                <a:solidFill>
                  <a:srgbClr val="FFFFFF"/>
                </a:solidFill>
                <a:latin typeface="Century Gothic"/>
              </a:rPr>
              <a:t>Organisation</a:t>
            </a:r>
            <a:endParaRPr lang="en-US" b="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Flèche : chevron 17">
            <a:extLst>
              <a:ext uri="{FF2B5EF4-FFF2-40B4-BE49-F238E27FC236}">
                <a16:creationId xmlns:a16="http://schemas.microsoft.com/office/drawing/2014/main" id="{5B81FB89-1190-AB21-AC4E-B82EF6C8397D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Flèche : chevron 21">
            <a:extLst>
              <a:ext uri="{FF2B5EF4-FFF2-40B4-BE49-F238E27FC236}">
                <a16:creationId xmlns:a16="http://schemas.microsoft.com/office/drawing/2014/main" id="{0776166E-9BB5-59B8-642C-1BF5261B91EB}"/>
              </a:ext>
            </a:extLst>
          </p:cNvPr>
          <p:cNvSpPr/>
          <p:nvPr/>
        </p:nvSpPr>
        <p:spPr>
          <a:xfrm>
            <a:off x="4936391" y="-1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Architecture du projet</a:t>
            </a:r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7C8F87B-5456-9FFD-E2FA-B56F7DA9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19138" y="6356350"/>
            <a:ext cx="2362981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8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40911-ADF1-E520-2F37-13167FF861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565" y="6272133"/>
            <a:ext cx="559284" cy="5592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AA42CB9-EBAB-A79E-ED66-C1602542C517}"/>
              </a:ext>
            </a:extLst>
          </p:cNvPr>
          <p:cNvSpPr txBox="1"/>
          <p:nvPr/>
        </p:nvSpPr>
        <p:spPr>
          <a:xfrm>
            <a:off x="4761400" y="6086671"/>
            <a:ext cx="266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u="sng" dirty="0">
                <a:solidFill>
                  <a:srgbClr val="000000"/>
                </a:solidFill>
                <a:latin typeface="Century Gothic"/>
              </a:rPr>
              <a:t>Diagramme de Gantt</a:t>
            </a:r>
            <a:endParaRPr lang="fr-FR" u="sng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EDF77-43D1-F920-AC57-2FB366C4967D}"/>
              </a:ext>
            </a:extLst>
          </p:cNvPr>
          <p:cNvCxnSpPr>
            <a:cxnSpLocks/>
          </p:cNvCxnSpPr>
          <p:nvPr/>
        </p:nvCxnSpPr>
        <p:spPr>
          <a:xfrm flipH="1">
            <a:off x="3886200" y="1464945"/>
            <a:ext cx="20955" cy="433578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97FD04B-6A6E-F1E0-3AA0-E4F0976572DE}"/>
              </a:ext>
            </a:extLst>
          </p:cNvPr>
          <p:cNvCxnSpPr>
            <a:cxnSpLocks/>
          </p:cNvCxnSpPr>
          <p:nvPr/>
        </p:nvCxnSpPr>
        <p:spPr>
          <a:xfrm flipH="1">
            <a:off x="5935668" y="1464945"/>
            <a:ext cx="20955" cy="433578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48FB6F-F3EA-11AB-D32A-D08B88F2B7E5}"/>
              </a:ext>
            </a:extLst>
          </p:cNvPr>
          <p:cNvCxnSpPr>
            <a:cxnSpLocks/>
          </p:cNvCxnSpPr>
          <p:nvPr/>
        </p:nvCxnSpPr>
        <p:spPr>
          <a:xfrm flipH="1">
            <a:off x="6776326" y="1464945"/>
            <a:ext cx="20955" cy="433578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C7A8E5E-C214-EFE4-BD4C-AF84CA50717F}"/>
              </a:ext>
            </a:extLst>
          </p:cNvPr>
          <p:cNvCxnSpPr>
            <a:cxnSpLocks/>
          </p:cNvCxnSpPr>
          <p:nvPr/>
        </p:nvCxnSpPr>
        <p:spPr>
          <a:xfrm flipH="1">
            <a:off x="7660078" y="1464945"/>
            <a:ext cx="20955" cy="433578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e 8">
            <a:extLst>
              <a:ext uri="{FF2B5EF4-FFF2-40B4-BE49-F238E27FC236}">
                <a16:creationId xmlns:a16="http://schemas.microsoft.com/office/drawing/2014/main" id="{3A66C145-7962-BB6A-EE62-FC3093D682AC}"/>
              </a:ext>
            </a:extLst>
          </p:cNvPr>
          <p:cNvGrpSpPr/>
          <p:nvPr/>
        </p:nvGrpSpPr>
        <p:grpSpPr>
          <a:xfrm>
            <a:off x="-5727213" y="1130212"/>
            <a:ext cx="3543278" cy="769441"/>
            <a:chOff x="4350792" y="1241166"/>
            <a:chExt cx="3543278" cy="769441"/>
          </a:xfrm>
        </p:grpSpPr>
        <p:sp>
          <p:nvSpPr>
            <p:cNvPr id="7" name="ZoneTexte 9">
              <a:extLst>
                <a:ext uri="{FF2B5EF4-FFF2-40B4-BE49-F238E27FC236}">
                  <a16:creationId xmlns:a16="http://schemas.microsoft.com/office/drawing/2014/main" id="{10650024-4F1A-2B37-9E1E-74F0A0B1092C}"/>
                </a:ext>
              </a:extLst>
            </p:cNvPr>
            <p:cNvSpPr txBox="1"/>
            <p:nvPr/>
          </p:nvSpPr>
          <p:spPr>
            <a:xfrm>
              <a:off x="4350792" y="1241166"/>
              <a:ext cx="8098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>
                  <a:solidFill>
                    <a:srgbClr val="7273F5"/>
                  </a:solidFill>
                  <a:latin typeface="Century Gothic" panose="020B0502020202020204" pitchFamily="34" charset="0"/>
                </a:rPr>
                <a:t>02</a:t>
              </a:r>
              <a:endParaRPr lang="fr-FR" sz="400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9" name="ZoneTexte 10">
              <a:extLst>
                <a:ext uri="{FF2B5EF4-FFF2-40B4-BE49-F238E27FC236}">
                  <a16:creationId xmlns:a16="http://schemas.microsoft.com/office/drawing/2014/main" id="{AA8C47CA-54BE-5CCE-2EAB-75EB73D5F928}"/>
                </a:ext>
              </a:extLst>
            </p:cNvPr>
            <p:cNvSpPr txBox="1"/>
            <p:nvPr/>
          </p:nvSpPr>
          <p:spPr>
            <a:xfrm>
              <a:off x="5160629" y="1333500"/>
              <a:ext cx="27334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>
                  <a:latin typeface="Century Gothic" panose="020B0502020202020204" pitchFamily="34" charset="0"/>
                </a:rPr>
                <a:t>Organisation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5FFE139-5E25-FB25-6E01-98C03C18EA7A}"/>
              </a:ext>
            </a:extLst>
          </p:cNvPr>
          <p:cNvSpPr txBox="1"/>
          <p:nvPr/>
        </p:nvSpPr>
        <p:spPr>
          <a:xfrm>
            <a:off x="-5156898" y="2487394"/>
            <a:ext cx="4905510" cy="22307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/>
                </a:solidFill>
                <a:latin typeface="Century Gothic"/>
              </a:rPr>
              <a:t>3 semaines de projet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latin typeface="Century Gothic"/>
              </a:rPr>
              <a:t>Réunions d’avancement régulières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/>
                </a:solidFill>
                <a:latin typeface="Century Gothic"/>
              </a:rPr>
              <a:t>Réunion de définition des spécifications</a:t>
            </a:r>
            <a:endParaRPr lang="fr-FR" sz="18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56301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37ADD53-59DB-AE4E-6ACD-1846C3CDA748}"/>
              </a:ext>
            </a:extLst>
          </p:cNvPr>
          <p:cNvGrpSpPr/>
          <p:nvPr/>
        </p:nvGrpSpPr>
        <p:grpSpPr>
          <a:xfrm>
            <a:off x="2150012" y="1406538"/>
            <a:ext cx="7891976" cy="4439237"/>
            <a:chOff x="2150012" y="1406538"/>
            <a:chExt cx="7891976" cy="443923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79840D-BB1A-7A5D-2BD4-0164FAF03B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50012" y="1406538"/>
              <a:ext cx="7891976" cy="443923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A34CA8A-7290-E48F-CABC-B0A9DE876FAA}"/>
                </a:ext>
              </a:extLst>
            </p:cNvPr>
            <p:cNvSpPr/>
            <p:nvPr/>
          </p:nvSpPr>
          <p:spPr>
            <a:xfrm>
              <a:off x="2418736" y="3466382"/>
              <a:ext cx="924232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9B77B62-4CB5-8A79-EFD3-B0E5F46961AE}"/>
                </a:ext>
              </a:extLst>
            </p:cNvPr>
            <p:cNvSpPr/>
            <p:nvPr/>
          </p:nvSpPr>
          <p:spPr>
            <a:xfrm>
              <a:off x="8431162" y="4326705"/>
              <a:ext cx="924232" cy="344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E8769DF-3201-6670-2B82-2BFDC2515F79}"/>
                </a:ext>
              </a:extLst>
            </p:cNvPr>
            <p:cNvSpPr/>
            <p:nvPr/>
          </p:nvSpPr>
          <p:spPr>
            <a:xfrm>
              <a:off x="6025946" y="3466382"/>
              <a:ext cx="809837" cy="344129"/>
            </a:xfrm>
            <a:prstGeom prst="rect">
              <a:avLst/>
            </a:prstGeom>
            <a:solidFill>
              <a:srgbClr val="E2EFFF"/>
            </a:solidFill>
            <a:ln>
              <a:solidFill>
                <a:srgbClr val="E2E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0" name="Flèche : pentagone 19">
            <a:extLst>
              <a:ext uri="{FF2B5EF4-FFF2-40B4-BE49-F238E27FC236}">
                <a16:creationId xmlns:a16="http://schemas.microsoft.com/office/drawing/2014/main" id="{AD22058D-9B88-C654-CD93-5612625BFA82}"/>
              </a:ext>
            </a:extLst>
          </p:cNvPr>
          <p:cNvSpPr/>
          <p:nvPr/>
        </p:nvSpPr>
        <p:spPr>
          <a:xfrm>
            <a:off x="0" y="-5055"/>
            <a:ext cx="2669200" cy="901612"/>
          </a:xfrm>
          <a:prstGeom prst="homePlate">
            <a:avLst/>
          </a:prstGeom>
          <a:noFill/>
          <a:ln w="12700"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rgbClr val="000000"/>
                </a:solidFill>
                <a:latin typeface="Century Gothic"/>
              </a:rPr>
              <a:t>Cahier des charges</a:t>
            </a:r>
          </a:p>
        </p:txBody>
      </p:sp>
      <p:grpSp>
        <p:nvGrpSpPr>
          <p:cNvPr id="8" name="Groupe 8">
            <a:extLst>
              <a:ext uri="{FF2B5EF4-FFF2-40B4-BE49-F238E27FC236}">
                <a16:creationId xmlns:a16="http://schemas.microsoft.com/office/drawing/2014/main" id="{A4D0DF46-BC22-5754-EF1E-3F69B3ABA594}"/>
              </a:ext>
            </a:extLst>
          </p:cNvPr>
          <p:cNvGrpSpPr/>
          <p:nvPr/>
        </p:nvGrpSpPr>
        <p:grpSpPr>
          <a:xfrm>
            <a:off x="6598047" y="1130212"/>
            <a:ext cx="5389937" cy="769441"/>
            <a:chOff x="4350792" y="1241166"/>
            <a:chExt cx="5389937" cy="769441"/>
          </a:xfrm>
        </p:grpSpPr>
        <p:sp>
          <p:nvSpPr>
            <p:cNvPr id="9" name="ZoneTexte 9">
              <a:extLst>
                <a:ext uri="{FF2B5EF4-FFF2-40B4-BE49-F238E27FC236}">
                  <a16:creationId xmlns:a16="http://schemas.microsoft.com/office/drawing/2014/main" id="{B590A8D1-1F0D-A207-D377-87BDCFA587D1}"/>
                </a:ext>
              </a:extLst>
            </p:cNvPr>
            <p:cNvSpPr txBox="1"/>
            <p:nvPr/>
          </p:nvSpPr>
          <p:spPr>
            <a:xfrm>
              <a:off x="4350792" y="1241166"/>
              <a:ext cx="8098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4400" dirty="0">
                  <a:solidFill>
                    <a:srgbClr val="7273F5"/>
                  </a:solidFill>
                  <a:latin typeface="Century Gothic" panose="020B0502020202020204" pitchFamily="34" charset="0"/>
                </a:rPr>
                <a:t>03</a:t>
              </a:r>
              <a:endParaRPr lang="fr-FR" sz="4000" dirty="0">
                <a:solidFill>
                  <a:srgbClr val="7273F5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ZoneTexte 10">
              <a:extLst>
                <a:ext uri="{FF2B5EF4-FFF2-40B4-BE49-F238E27FC236}">
                  <a16:creationId xmlns:a16="http://schemas.microsoft.com/office/drawing/2014/main" id="{FE775178-26FB-B919-EB97-E4DCF8B4ECC7}"/>
                </a:ext>
              </a:extLst>
            </p:cNvPr>
            <p:cNvSpPr txBox="1"/>
            <p:nvPr/>
          </p:nvSpPr>
          <p:spPr>
            <a:xfrm>
              <a:off x="5160629" y="1333500"/>
              <a:ext cx="458010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200" dirty="0">
                  <a:latin typeface="Century Gothic" panose="020B0502020202020204" pitchFamily="34" charset="0"/>
                </a:rPr>
                <a:t>Architecture du projet</a:t>
              </a:r>
            </a:p>
          </p:txBody>
        </p:sp>
      </p:grpSp>
      <p:pic>
        <p:nvPicPr>
          <p:cNvPr id="11" name="Image 1" descr="Une image contenant Graphique, Caractère coloré, graphisme&#10;&#10;Description générée automatiquement">
            <a:extLst>
              <a:ext uri="{FF2B5EF4-FFF2-40B4-BE49-F238E27FC236}">
                <a16:creationId xmlns:a16="http://schemas.microsoft.com/office/drawing/2014/main" id="{76A086C0-CA85-9929-046D-7D35C858C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55" y="6190531"/>
            <a:ext cx="530944" cy="530944"/>
          </a:xfrm>
          <a:prstGeom prst="rect">
            <a:avLst/>
          </a:prstGeom>
        </p:spPr>
      </p:pic>
      <p:sp>
        <p:nvSpPr>
          <p:cNvPr id="16" name="Flèche : chevron 15">
            <a:extLst>
              <a:ext uri="{FF2B5EF4-FFF2-40B4-BE49-F238E27FC236}">
                <a16:creationId xmlns:a16="http://schemas.microsoft.com/office/drawing/2014/main" id="{0B432DD8-138E-4376-D769-A137B3C90901}"/>
              </a:ext>
            </a:extLst>
          </p:cNvPr>
          <p:cNvSpPr/>
          <p:nvPr/>
        </p:nvSpPr>
        <p:spPr>
          <a:xfrm>
            <a:off x="7315199" y="0"/>
            <a:ext cx="278227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Démonstration</a:t>
            </a:r>
          </a:p>
        </p:txBody>
      </p:sp>
      <p:sp>
        <p:nvSpPr>
          <p:cNvPr id="14" name="Flèche : chevron 13">
            <a:extLst>
              <a:ext uri="{FF2B5EF4-FFF2-40B4-BE49-F238E27FC236}">
                <a16:creationId xmlns:a16="http://schemas.microsoft.com/office/drawing/2014/main" id="{8A6E2FFB-3649-07E9-4CBD-16192C4326FE}"/>
              </a:ext>
            </a:extLst>
          </p:cNvPr>
          <p:cNvSpPr/>
          <p:nvPr/>
        </p:nvSpPr>
        <p:spPr>
          <a:xfrm>
            <a:off x="4608757" y="-5057"/>
            <a:ext cx="3145694" cy="901612"/>
          </a:xfrm>
          <a:prstGeom prst="chevron">
            <a:avLst/>
          </a:prstGeom>
          <a:solidFill>
            <a:srgbClr val="0D0D89"/>
          </a:solidFill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Century Gothic"/>
              </a:rPr>
              <a:t>Architecture du </a:t>
            </a:r>
            <a:r>
              <a:rPr lang="en-US" b="1" dirty="0" err="1">
                <a:solidFill>
                  <a:srgbClr val="FFFFFF"/>
                </a:solidFill>
                <a:latin typeface="Century Gothic"/>
              </a:rPr>
              <a:t>projet</a:t>
            </a:r>
            <a:endParaRPr lang="en-US" b="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Flèche : chevron 17">
            <a:extLst>
              <a:ext uri="{FF2B5EF4-FFF2-40B4-BE49-F238E27FC236}">
                <a16:creationId xmlns:a16="http://schemas.microsoft.com/office/drawing/2014/main" id="{5B81FB89-1190-AB21-AC4E-B82EF6C8397D}"/>
              </a:ext>
            </a:extLst>
          </p:cNvPr>
          <p:cNvSpPr/>
          <p:nvPr/>
        </p:nvSpPr>
        <p:spPr>
          <a:xfrm>
            <a:off x="9643858" y="0"/>
            <a:ext cx="3001108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Améliorations</a:t>
            </a:r>
            <a:r>
              <a:rPr lang="en-US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envisagées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7C8F87B-5456-9FFD-E2FA-B56F7DA9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19138" y="6356350"/>
            <a:ext cx="2362981" cy="365125"/>
          </a:xfrm>
        </p:spPr>
        <p:txBody>
          <a:bodyPr/>
          <a:lstStyle/>
          <a:p>
            <a:r>
              <a:rPr lang="fr-FR" sz="1050" dirty="0">
                <a:solidFill>
                  <a:schemeClr val="tx1"/>
                </a:solidFill>
                <a:latin typeface="Century Gothic" panose="020B0502020202020204" pitchFamily="34" charset="0"/>
              </a:rPr>
              <a:t>   Projet Web : Bières &amp; Donjons|</a:t>
            </a:r>
            <a:fld id="{295DBCF2-2890-4222-BABD-E2AB72C5231B}" type="slidenum">
              <a:rPr lang="fr-FR" sz="1050" b="1" smtClean="0">
                <a:solidFill>
                  <a:srgbClr val="7273F5"/>
                </a:solidFill>
                <a:latin typeface="Century Gothic" panose="020B0502020202020204" pitchFamily="34" charset="0"/>
              </a:rPr>
              <a:t>9</a:t>
            </a:fld>
            <a:endParaRPr lang="fr-FR" sz="1050" b="1" dirty="0">
              <a:solidFill>
                <a:srgbClr val="7273F5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40911-ADF1-E520-2F37-13167FF861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5565" y="6272133"/>
            <a:ext cx="559284" cy="559284"/>
          </a:xfrm>
          <a:prstGeom prst="rect">
            <a:avLst/>
          </a:prstGeom>
        </p:spPr>
      </p:pic>
      <p:sp>
        <p:nvSpPr>
          <p:cNvPr id="2" name="Flèche : chevron 21">
            <a:extLst>
              <a:ext uri="{FF2B5EF4-FFF2-40B4-BE49-F238E27FC236}">
                <a16:creationId xmlns:a16="http://schemas.microsoft.com/office/drawing/2014/main" id="{714B959E-DF0C-29D3-7E93-BC072AEA51B9}"/>
              </a:ext>
            </a:extLst>
          </p:cNvPr>
          <p:cNvSpPr/>
          <p:nvPr/>
        </p:nvSpPr>
        <p:spPr>
          <a:xfrm>
            <a:off x="2218838" y="-5056"/>
            <a:ext cx="2829170" cy="901612"/>
          </a:xfrm>
          <a:prstGeom prst="chevron">
            <a:avLst/>
          </a:prstGeom>
          <a:noFill/>
          <a:ln>
            <a:solidFill>
              <a:srgbClr val="0D0D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  <a:latin typeface="Century Gothic"/>
              </a:rPr>
              <a:t>Organisation</a:t>
            </a:r>
            <a:endParaRPr lang="fr-FR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975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0bd45cb-676b-4c47-b6ad-404b6c25339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F9AF9B6F4E49449A233364904D06F5" ma:contentTypeVersion="15" ma:contentTypeDescription="Crée un document." ma:contentTypeScope="" ma:versionID="4dbe54a7fc2888f2fd68ac2c7ba0f238">
  <xsd:schema xmlns:xsd="http://www.w3.org/2001/XMLSchema" xmlns:xs="http://www.w3.org/2001/XMLSchema" xmlns:p="http://schemas.microsoft.com/office/2006/metadata/properties" xmlns:ns3="40bd45cb-676b-4c47-b6ad-404b6c253395" xmlns:ns4="fa98a765-5527-4198-ac45-aaca7f7f77ed" targetNamespace="http://schemas.microsoft.com/office/2006/metadata/properties" ma:root="true" ma:fieldsID="0f9a11d1c573be383c75642cf66336b9" ns3:_="" ns4:_="">
    <xsd:import namespace="40bd45cb-676b-4c47-b6ad-404b6c253395"/>
    <xsd:import namespace="fa98a765-5527-4198-ac45-aaca7f7f77ed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SystemTags" minOccurs="0"/>
                <xsd:element ref="ns3:MediaServiceSearchPropertie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bd45cb-676b-4c47-b6ad-404b6c253395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98a765-5527-4198-ac45-aaca7f7f77e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B00D16-946B-4DD3-8BF3-9DF2C01D536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036EB0E-1F8E-450C-9807-A5CE656EB3D3}">
  <ds:schemaRefs>
    <ds:schemaRef ds:uri="40bd45cb-676b-4c47-b6ad-404b6c253395"/>
    <ds:schemaRef ds:uri="fa98a765-5527-4198-ac45-aaca7f7f77e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7DBC31F-D94D-4543-A922-1F8556588A90}">
  <ds:schemaRefs>
    <ds:schemaRef ds:uri="40bd45cb-676b-4c47-b6ad-404b6c253395"/>
    <ds:schemaRef ds:uri="fa98a765-5527-4198-ac45-aaca7f7f77e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523</Words>
  <Application>Microsoft Office PowerPoint</Application>
  <PresentationFormat>Widescreen</PresentationFormat>
  <Paragraphs>190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Genty Demo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 Benoît</dc:creator>
  <cp:lastModifiedBy>BERNARD Benoît</cp:lastModifiedBy>
  <cp:revision>88</cp:revision>
  <dcterms:created xsi:type="dcterms:W3CDTF">2024-01-24T07:55:06Z</dcterms:created>
  <dcterms:modified xsi:type="dcterms:W3CDTF">2024-06-06T13:35:51Z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0x010100B2F9AF9B6F4E49449A233364904D06F5</vt:lpwstr>
  </property>
</Properties>
</file>

<file path=docProps/thumbnail.jpeg>
</file>